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705252bde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81161eaf34247"/>
  </p:sldMasterIdLst>
  <p:sldIdLst>
    <p:sldId xmlns:r="http://schemas.openxmlformats.org/officeDocument/2006/relationships" id="256" r:id="Rf1ac682ba0e64ca9"/>
    <p:sldId xmlns:r="http://schemas.openxmlformats.org/officeDocument/2006/relationships" id="257" r:id="R085f21712b2b4a90"/>
    <p:sldId xmlns:r="http://schemas.openxmlformats.org/officeDocument/2006/relationships" id="258" r:id="R2aca356ccd3f49de"/>
    <p:sldId xmlns:r="http://schemas.openxmlformats.org/officeDocument/2006/relationships" id="259" r:id="Rb714439e79a94537"/>
    <p:sldId xmlns:r="http://schemas.openxmlformats.org/officeDocument/2006/relationships" id="260" r:id="Re89cae6aa0dd4d46"/>
    <p:sldId xmlns:r="http://schemas.openxmlformats.org/officeDocument/2006/relationships" id="261" r:id="R66cfd3a766aa4d30"/>
    <p:sldId xmlns:r="http://schemas.openxmlformats.org/officeDocument/2006/relationships" id="262" r:id="Rf59f3378eb42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81161eaf34247" /><Relationship Type="http://schemas.openxmlformats.org/officeDocument/2006/relationships/slide" Target="/ppt/slides/slide1.xml" Id="Rf1ac682ba0e64ca9" /><Relationship Type="http://schemas.openxmlformats.org/officeDocument/2006/relationships/slide" Target="/ppt/slides/slide2.xml" Id="R085f21712b2b4a90" /><Relationship Type="http://schemas.openxmlformats.org/officeDocument/2006/relationships/slide" Target="/ppt/slides/slide3.xml" Id="R2aca356ccd3f49de" /><Relationship Type="http://schemas.openxmlformats.org/officeDocument/2006/relationships/slide" Target="/ppt/slides/slide4.xml" Id="Rb714439e79a94537" /><Relationship Type="http://schemas.openxmlformats.org/officeDocument/2006/relationships/slide" Target="/ppt/slides/slide5.xml" Id="Re89cae6aa0dd4d46" /><Relationship Type="http://schemas.openxmlformats.org/officeDocument/2006/relationships/slide" Target="/ppt/slides/slide6.xml" Id="R66cfd3a766aa4d30" /><Relationship Type="http://schemas.openxmlformats.org/officeDocument/2006/relationships/slide" Target="/ppt/slides/slide7.xml" Id="Rf59f3378eb42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4153247bc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c51346914cfa" /><Relationship Type="http://schemas.openxmlformats.org/officeDocument/2006/relationships/theme" Target="/ppt/slideMasters/theme/theme1.xml" Id="R6540d104184e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ec5134691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f80dc70c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68612097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868c0243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67e6d3a15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7fdcd300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969704e3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50a1028d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