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c6147faa8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fd9d3e5264cdb"/>
  </p:sldMasterIdLst>
  <p:sldIdLst>
    <p:sldId xmlns:r="http://schemas.openxmlformats.org/officeDocument/2006/relationships" id="256" r:id="R69f15588555648fb"/>
    <p:sldId xmlns:r="http://schemas.openxmlformats.org/officeDocument/2006/relationships" id="257" r:id="R0463f584e5b246cf"/>
    <p:sldId xmlns:r="http://schemas.openxmlformats.org/officeDocument/2006/relationships" id="258" r:id="R397af841543b4df6"/>
    <p:sldId xmlns:r="http://schemas.openxmlformats.org/officeDocument/2006/relationships" id="259" r:id="R183226c28405480f"/>
    <p:sldId xmlns:r="http://schemas.openxmlformats.org/officeDocument/2006/relationships" id="260" r:id="Rbe6ca6ff5418459f"/>
    <p:sldId xmlns:r="http://schemas.openxmlformats.org/officeDocument/2006/relationships" id="261" r:id="R02b3552eebd6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fd9d3e5264cdb" /><Relationship Type="http://schemas.openxmlformats.org/officeDocument/2006/relationships/slide" Target="/ppt/slides/slide1.xml" Id="R69f15588555648fb" /><Relationship Type="http://schemas.openxmlformats.org/officeDocument/2006/relationships/slide" Target="/ppt/slides/slide2.xml" Id="R0463f584e5b246cf" /><Relationship Type="http://schemas.openxmlformats.org/officeDocument/2006/relationships/slide" Target="/ppt/slides/slide3.xml" Id="R397af841543b4df6" /><Relationship Type="http://schemas.openxmlformats.org/officeDocument/2006/relationships/slide" Target="/ppt/slides/slide4.xml" Id="R183226c28405480f" /><Relationship Type="http://schemas.openxmlformats.org/officeDocument/2006/relationships/slide" Target="/ppt/slides/slide5.xml" Id="Rbe6ca6ff5418459f" /><Relationship Type="http://schemas.openxmlformats.org/officeDocument/2006/relationships/slide" Target="/ppt/slides/slide6.xml" Id="R02b3552eebd6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e29872e0e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45bcacaa44268" /><Relationship Type="http://schemas.openxmlformats.org/officeDocument/2006/relationships/theme" Target="/ppt/slideMasters/theme/theme1.xml" Id="R756da14747bd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45bcacaa4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7b3bea04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f727ef41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89065d159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ca4beeb3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1c85283b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2b125088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BOGSTRAND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658 151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