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27b729110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3fda962c6470d"/>
  </p:sldMasterIdLst>
  <p:sldIdLst>
    <p:sldId xmlns:r="http://schemas.openxmlformats.org/officeDocument/2006/relationships" id="256" r:id="Ra576f33093e340d3"/>
    <p:sldId xmlns:r="http://schemas.openxmlformats.org/officeDocument/2006/relationships" id="257" r:id="Ra0fa95c289b343e9"/>
    <p:sldId xmlns:r="http://schemas.openxmlformats.org/officeDocument/2006/relationships" id="258" r:id="R97fa6a1bee04490a"/>
    <p:sldId xmlns:r="http://schemas.openxmlformats.org/officeDocument/2006/relationships" id="259" r:id="Raa778c8d4c664d06"/>
    <p:sldId xmlns:r="http://schemas.openxmlformats.org/officeDocument/2006/relationships" id="260" r:id="R277113fa5b6348f4"/>
    <p:sldId xmlns:r="http://schemas.openxmlformats.org/officeDocument/2006/relationships" id="261" r:id="R33e93d94a63f4770"/>
    <p:sldId xmlns:r="http://schemas.openxmlformats.org/officeDocument/2006/relationships" id="262" r:id="R30baa6ec8f9041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3fda962c6470d" /><Relationship Type="http://schemas.openxmlformats.org/officeDocument/2006/relationships/slide" Target="/ppt/slides/slide1.xml" Id="Ra576f33093e340d3" /><Relationship Type="http://schemas.openxmlformats.org/officeDocument/2006/relationships/slide" Target="/ppt/slides/slide2.xml" Id="Ra0fa95c289b343e9" /><Relationship Type="http://schemas.openxmlformats.org/officeDocument/2006/relationships/slide" Target="/ppt/slides/slide3.xml" Id="R97fa6a1bee04490a" /><Relationship Type="http://schemas.openxmlformats.org/officeDocument/2006/relationships/slide" Target="/ppt/slides/slide4.xml" Id="Raa778c8d4c664d06" /><Relationship Type="http://schemas.openxmlformats.org/officeDocument/2006/relationships/slide" Target="/ppt/slides/slide5.xml" Id="R277113fa5b6348f4" /><Relationship Type="http://schemas.openxmlformats.org/officeDocument/2006/relationships/slide" Target="/ppt/slides/slide6.xml" Id="R33e93d94a63f4770" /><Relationship Type="http://schemas.openxmlformats.org/officeDocument/2006/relationships/slide" Target="/ppt/slides/slide7.xml" Id="R30baa6ec8f9041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a1be6358e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9e2d95b554af7" /><Relationship Type="http://schemas.openxmlformats.org/officeDocument/2006/relationships/theme" Target="/ppt/slideMasters/theme/theme1.xml" Id="R2e71209937d6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9e2d95b55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10c3bd402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b4787565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418173332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0416ac1e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3b5658fa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fc7329db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ba192a1ec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LAPIN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927 299 216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