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3541b3403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410d3384b4dfd"/>
  </p:sldMasterIdLst>
  <p:sldIdLst>
    <p:sldId xmlns:r="http://schemas.openxmlformats.org/officeDocument/2006/relationships" id="256" r:id="R13eaf650c13743b4"/>
    <p:sldId xmlns:r="http://schemas.openxmlformats.org/officeDocument/2006/relationships" id="257" r:id="R6c1dfe7abe124f8d"/>
    <p:sldId xmlns:r="http://schemas.openxmlformats.org/officeDocument/2006/relationships" id="258" r:id="R0c4afb87bc424639"/>
    <p:sldId xmlns:r="http://schemas.openxmlformats.org/officeDocument/2006/relationships" id="259" r:id="R1a4515d2f51e4076"/>
    <p:sldId xmlns:r="http://schemas.openxmlformats.org/officeDocument/2006/relationships" id="260" r:id="R5884100d32af42b1"/>
    <p:sldId xmlns:r="http://schemas.openxmlformats.org/officeDocument/2006/relationships" id="261" r:id="R9acfbfaea4b046c7"/>
    <p:sldId xmlns:r="http://schemas.openxmlformats.org/officeDocument/2006/relationships" id="262" r:id="R9715907bca50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410d3384b4dfd" /><Relationship Type="http://schemas.openxmlformats.org/officeDocument/2006/relationships/slide" Target="/ppt/slides/slide1.xml" Id="R13eaf650c13743b4" /><Relationship Type="http://schemas.openxmlformats.org/officeDocument/2006/relationships/slide" Target="/ppt/slides/slide2.xml" Id="R6c1dfe7abe124f8d" /><Relationship Type="http://schemas.openxmlformats.org/officeDocument/2006/relationships/slide" Target="/ppt/slides/slide3.xml" Id="R0c4afb87bc424639" /><Relationship Type="http://schemas.openxmlformats.org/officeDocument/2006/relationships/slide" Target="/ppt/slides/slide4.xml" Id="R1a4515d2f51e4076" /><Relationship Type="http://schemas.openxmlformats.org/officeDocument/2006/relationships/slide" Target="/ppt/slides/slide5.xml" Id="R5884100d32af42b1" /><Relationship Type="http://schemas.openxmlformats.org/officeDocument/2006/relationships/slide" Target="/ppt/slides/slide6.xml" Id="R9acfbfaea4b046c7" /><Relationship Type="http://schemas.openxmlformats.org/officeDocument/2006/relationships/slide" Target="/ppt/slides/slide7.xml" Id="R9715907bca50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220b28024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8406cc7e446c" /><Relationship Type="http://schemas.openxmlformats.org/officeDocument/2006/relationships/theme" Target="/ppt/slideMasters/theme/theme1.xml" Id="R7d95ce04c13e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a8406cc7e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5082cd64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e5bea88cd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1fdcdb0b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d56a4f1f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459ec1796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9e14e3837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120334e1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