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39b33ece0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eb988bde148ac"/>
  </p:sldMasterIdLst>
  <p:sldIdLst>
    <p:sldId xmlns:r="http://schemas.openxmlformats.org/officeDocument/2006/relationships" id="256" r:id="R1c6412442b554f62"/>
    <p:sldId xmlns:r="http://schemas.openxmlformats.org/officeDocument/2006/relationships" id="257" r:id="R40f036616bb74546"/>
    <p:sldId xmlns:r="http://schemas.openxmlformats.org/officeDocument/2006/relationships" id="258" r:id="R625e22db46b8490d"/>
    <p:sldId xmlns:r="http://schemas.openxmlformats.org/officeDocument/2006/relationships" id="259" r:id="R0f9cdfc4b2f74d19"/>
    <p:sldId xmlns:r="http://schemas.openxmlformats.org/officeDocument/2006/relationships" id="260" r:id="R192a047797b54101"/>
    <p:sldId xmlns:r="http://schemas.openxmlformats.org/officeDocument/2006/relationships" id="261" r:id="R3e42581559524c0d"/>
    <p:sldId xmlns:r="http://schemas.openxmlformats.org/officeDocument/2006/relationships" id="262" r:id="R767ca4fb285140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eb988bde148ac" /><Relationship Type="http://schemas.openxmlformats.org/officeDocument/2006/relationships/slide" Target="/ppt/slides/slide1.xml" Id="R1c6412442b554f62" /><Relationship Type="http://schemas.openxmlformats.org/officeDocument/2006/relationships/slide" Target="/ppt/slides/slide2.xml" Id="R40f036616bb74546" /><Relationship Type="http://schemas.openxmlformats.org/officeDocument/2006/relationships/slide" Target="/ppt/slides/slide3.xml" Id="R625e22db46b8490d" /><Relationship Type="http://schemas.openxmlformats.org/officeDocument/2006/relationships/slide" Target="/ppt/slides/slide4.xml" Id="R0f9cdfc4b2f74d19" /><Relationship Type="http://schemas.openxmlformats.org/officeDocument/2006/relationships/slide" Target="/ppt/slides/slide5.xml" Id="R192a047797b54101" /><Relationship Type="http://schemas.openxmlformats.org/officeDocument/2006/relationships/slide" Target="/ppt/slides/slide6.xml" Id="R3e42581559524c0d" /><Relationship Type="http://schemas.openxmlformats.org/officeDocument/2006/relationships/slide" Target="/ppt/slides/slide7.xml" Id="R767ca4fb285140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a5ce6e51c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be46b603c4485" /><Relationship Type="http://schemas.openxmlformats.org/officeDocument/2006/relationships/theme" Target="/ppt/slideMasters/theme/theme1.xml" Id="Rdae7e1d186c4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be46b603c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f0f5840a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fb172e32d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1e4a3e787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45fba96c7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c8328b3c7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2c7219bce4a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184408950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DRANGSLAND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27 420 589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354 097 912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513 475 678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