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d31a430d3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e5b88d28c4074"/>
  </p:sldMasterIdLst>
  <p:sldIdLst>
    <p:sldId xmlns:r="http://schemas.openxmlformats.org/officeDocument/2006/relationships" id="256" r:id="R59e0ca075f234af7"/>
    <p:sldId xmlns:r="http://schemas.openxmlformats.org/officeDocument/2006/relationships" id="257" r:id="Rd07604981e3c41c8"/>
    <p:sldId xmlns:r="http://schemas.openxmlformats.org/officeDocument/2006/relationships" id="258" r:id="R72c5f24b2305485f"/>
    <p:sldId xmlns:r="http://schemas.openxmlformats.org/officeDocument/2006/relationships" id="259" r:id="Rc683654e419845bd"/>
    <p:sldId xmlns:r="http://schemas.openxmlformats.org/officeDocument/2006/relationships" id="260" r:id="R32896f01f9554d62"/>
    <p:sldId xmlns:r="http://schemas.openxmlformats.org/officeDocument/2006/relationships" id="261" r:id="R8bcb6f33d3e24a77"/>
    <p:sldId xmlns:r="http://schemas.openxmlformats.org/officeDocument/2006/relationships" id="262" r:id="R626533157dd3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e5b88d28c4074" /><Relationship Type="http://schemas.openxmlformats.org/officeDocument/2006/relationships/slide" Target="/ppt/slides/slide1.xml" Id="R59e0ca075f234af7" /><Relationship Type="http://schemas.openxmlformats.org/officeDocument/2006/relationships/slide" Target="/ppt/slides/slide2.xml" Id="Rd07604981e3c41c8" /><Relationship Type="http://schemas.openxmlformats.org/officeDocument/2006/relationships/slide" Target="/ppt/slides/slide3.xml" Id="R72c5f24b2305485f" /><Relationship Type="http://schemas.openxmlformats.org/officeDocument/2006/relationships/slide" Target="/ppt/slides/slide4.xml" Id="Rc683654e419845bd" /><Relationship Type="http://schemas.openxmlformats.org/officeDocument/2006/relationships/slide" Target="/ppt/slides/slide5.xml" Id="R32896f01f9554d62" /><Relationship Type="http://schemas.openxmlformats.org/officeDocument/2006/relationships/slide" Target="/ppt/slides/slide6.xml" Id="R8bcb6f33d3e24a77" /><Relationship Type="http://schemas.openxmlformats.org/officeDocument/2006/relationships/slide" Target="/ppt/slides/slide7.xml" Id="R626533157dd3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b05ba69a4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23edd2d141cd" /><Relationship Type="http://schemas.openxmlformats.org/officeDocument/2006/relationships/theme" Target="/ppt/slideMasters/theme/theme1.xml" Id="R4605dce4bff7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623edd2d1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de39431b8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f327c714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1369946a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8f483d9d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c5501c927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84e6043c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5b0d48fe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ble etablert [år] og holder til i Ekne.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29 759 914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Kjølavegen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7624 Ekne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927 353 725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