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e1fd2be4a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d51b94fca4648"/>
  </p:sldMasterIdLst>
  <p:sldIdLst>
    <p:sldId xmlns:r="http://schemas.openxmlformats.org/officeDocument/2006/relationships" id="256" r:id="Ra7ed032d8c66413b"/>
    <p:sldId xmlns:r="http://schemas.openxmlformats.org/officeDocument/2006/relationships" id="257" r:id="R42ec12e9feb945cb"/>
    <p:sldId xmlns:r="http://schemas.openxmlformats.org/officeDocument/2006/relationships" id="258" r:id="R6133504e13fd404f"/>
    <p:sldId xmlns:r="http://schemas.openxmlformats.org/officeDocument/2006/relationships" id="259" r:id="Rfa2d7a736d4848d0"/>
    <p:sldId xmlns:r="http://schemas.openxmlformats.org/officeDocument/2006/relationships" id="260" r:id="R987e5963545349c6"/>
    <p:sldId xmlns:r="http://schemas.openxmlformats.org/officeDocument/2006/relationships" id="261" r:id="R875d4ca9a0914037"/>
    <p:sldId xmlns:r="http://schemas.openxmlformats.org/officeDocument/2006/relationships" id="262" r:id="R90bd29469eb2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d51b94fca4648" /><Relationship Type="http://schemas.openxmlformats.org/officeDocument/2006/relationships/slide" Target="/ppt/slides/slide1.xml" Id="Ra7ed032d8c66413b" /><Relationship Type="http://schemas.openxmlformats.org/officeDocument/2006/relationships/slide" Target="/ppt/slides/slide2.xml" Id="R42ec12e9feb945cb" /><Relationship Type="http://schemas.openxmlformats.org/officeDocument/2006/relationships/slide" Target="/ppt/slides/slide3.xml" Id="R6133504e13fd404f" /><Relationship Type="http://schemas.openxmlformats.org/officeDocument/2006/relationships/slide" Target="/ppt/slides/slide4.xml" Id="Rfa2d7a736d4848d0" /><Relationship Type="http://schemas.openxmlformats.org/officeDocument/2006/relationships/slide" Target="/ppt/slides/slide5.xml" Id="R987e5963545349c6" /><Relationship Type="http://schemas.openxmlformats.org/officeDocument/2006/relationships/slide" Target="/ppt/slides/slide6.xml" Id="R875d4ca9a0914037" /><Relationship Type="http://schemas.openxmlformats.org/officeDocument/2006/relationships/slide" Target="/ppt/slides/slide7.xml" Id="R90bd29469eb2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0fb914524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00af97a34093" /><Relationship Type="http://schemas.openxmlformats.org/officeDocument/2006/relationships/theme" Target="/ppt/slideMasters/theme/theme1.xml" Id="Rad662a260922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800af97a3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a2d28448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d46a12cb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449ccae1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806a155e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7d893500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94b22aa8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17b46e50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LESLIE INVEST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LESLIE AAMÅS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927 354 233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