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614311861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ed4b051714dfd"/>
  </p:sldMasterIdLst>
  <p:sldIdLst>
    <p:sldId xmlns:r="http://schemas.openxmlformats.org/officeDocument/2006/relationships" id="256" r:id="R6a75908cde314e44"/>
    <p:sldId xmlns:r="http://schemas.openxmlformats.org/officeDocument/2006/relationships" id="257" r:id="R7906c2b28f5e4744"/>
    <p:sldId xmlns:r="http://schemas.openxmlformats.org/officeDocument/2006/relationships" id="258" r:id="R5e813675908e4157"/>
    <p:sldId xmlns:r="http://schemas.openxmlformats.org/officeDocument/2006/relationships" id="259" r:id="R77d079b8168d4805"/>
    <p:sldId xmlns:r="http://schemas.openxmlformats.org/officeDocument/2006/relationships" id="260" r:id="R9c286c15b90445ba"/>
    <p:sldId xmlns:r="http://schemas.openxmlformats.org/officeDocument/2006/relationships" id="261" r:id="Re77b5070f9794abd"/>
    <p:sldId xmlns:r="http://schemas.openxmlformats.org/officeDocument/2006/relationships" id="262" r:id="Rae9eaa43a317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ed4b051714dfd" /><Relationship Type="http://schemas.openxmlformats.org/officeDocument/2006/relationships/slide" Target="/ppt/slides/slide1.xml" Id="R6a75908cde314e44" /><Relationship Type="http://schemas.openxmlformats.org/officeDocument/2006/relationships/slide" Target="/ppt/slides/slide2.xml" Id="R7906c2b28f5e4744" /><Relationship Type="http://schemas.openxmlformats.org/officeDocument/2006/relationships/slide" Target="/ppt/slides/slide3.xml" Id="R5e813675908e4157" /><Relationship Type="http://schemas.openxmlformats.org/officeDocument/2006/relationships/slide" Target="/ppt/slides/slide4.xml" Id="R77d079b8168d4805" /><Relationship Type="http://schemas.openxmlformats.org/officeDocument/2006/relationships/slide" Target="/ppt/slides/slide5.xml" Id="R9c286c15b90445ba" /><Relationship Type="http://schemas.openxmlformats.org/officeDocument/2006/relationships/slide" Target="/ppt/slides/slide6.xml" Id="Re77b5070f9794abd" /><Relationship Type="http://schemas.openxmlformats.org/officeDocument/2006/relationships/slide" Target="/ppt/slides/slide7.xml" Id="Rae9eaa43a317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9bb88bb6e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41d54fd1b4b89" /><Relationship Type="http://schemas.openxmlformats.org/officeDocument/2006/relationships/theme" Target="/ppt/slideMasters/theme/theme1.xml" Id="R26d57b75a7bc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41d54fd1b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87854fa58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d5b219237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3c84899e7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9ee24f62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9d392c013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7152223ae4a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d431ec15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BALANSE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BALANSE REGNSKAP OG RÅDGIVING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 plass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927 355 159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