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c4bd075c1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43271df84f4fd9"/>
  </p:sldMasterIdLst>
  <p:sldIdLst>
    <p:sldId xmlns:r="http://schemas.openxmlformats.org/officeDocument/2006/relationships" id="256" r:id="Rd53afbf7892043e0"/>
    <p:sldId xmlns:r="http://schemas.openxmlformats.org/officeDocument/2006/relationships" id="257" r:id="Rd5e0aff9575d4932"/>
    <p:sldId xmlns:r="http://schemas.openxmlformats.org/officeDocument/2006/relationships" id="258" r:id="R972ee2e21a504f01"/>
    <p:sldId xmlns:r="http://schemas.openxmlformats.org/officeDocument/2006/relationships" id="259" r:id="R42768e48b7c348b3"/>
    <p:sldId xmlns:r="http://schemas.openxmlformats.org/officeDocument/2006/relationships" id="260" r:id="R21932995a38c4a60"/>
    <p:sldId xmlns:r="http://schemas.openxmlformats.org/officeDocument/2006/relationships" id="261" r:id="R18f540c948e1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3271df84f4fd9" /><Relationship Type="http://schemas.openxmlformats.org/officeDocument/2006/relationships/slide" Target="/ppt/slides/slide1.xml" Id="Rd53afbf7892043e0" /><Relationship Type="http://schemas.openxmlformats.org/officeDocument/2006/relationships/slide" Target="/ppt/slides/slide2.xml" Id="Rd5e0aff9575d4932" /><Relationship Type="http://schemas.openxmlformats.org/officeDocument/2006/relationships/slide" Target="/ppt/slides/slide3.xml" Id="R972ee2e21a504f01" /><Relationship Type="http://schemas.openxmlformats.org/officeDocument/2006/relationships/slide" Target="/ppt/slides/slide4.xml" Id="R42768e48b7c348b3" /><Relationship Type="http://schemas.openxmlformats.org/officeDocument/2006/relationships/slide" Target="/ppt/slides/slide5.xml" Id="R21932995a38c4a60" /><Relationship Type="http://schemas.openxmlformats.org/officeDocument/2006/relationships/slide" Target="/ppt/slides/slide6.xml" Id="R18f540c948e1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95ef513ed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51ad6028a4e1c" /><Relationship Type="http://schemas.openxmlformats.org/officeDocument/2006/relationships/theme" Target="/ppt/slideMasters/theme/theme1.xml" Id="R6fe23a59faaa47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451ad6028a4e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e833f85e044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e8a8e3036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baa35c7074c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2c87dbb1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c2c59388c47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3c8b09cf348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Enromvegen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