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07cd6054b44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1986e1370c4f3b"/>
  </p:sldMasterIdLst>
  <p:sldIdLst>
    <p:sldId xmlns:r="http://schemas.openxmlformats.org/officeDocument/2006/relationships" id="256" r:id="R617878ce4be0450a"/>
    <p:sldId xmlns:r="http://schemas.openxmlformats.org/officeDocument/2006/relationships" id="257" r:id="R4ceff87b149f4052"/>
    <p:sldId xmlns:r="http://schemas.openxmlformats.org/officeDocument/2006/relationships" id="258" r:id="R39dba9b10a494ef8"/>
    <p:sldId xmlns:r="http://schemas.openxmlformats.org/officeDocument/2006/relationships" id="259" r:id="Rbb45d927979245ba"/>
    <p:sldId xmlns:r="http://schemas.openxmlformats.org/officeDocument/2006/relationships" id="260" r:id="R9e549d5962c549c8"/>
    <p:sldId xmlns:r="http://schemas.openxmlformats.org/officeDocument/2006/relationships" id="261" r:id="R7b6d43e3069943f5"/>
    <p:sldId xmlns:r="http://schemas.openxmlformats.org/officeDocument/2006/relationships" id="262" r:id="Rdc9f755ac39c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986e1370c4f3b" /><Relationship Type="http://schemas.openxmlformats.org/officeDocument/2006/relationships/slide" Target="/ppt/slides/slide1.xml" Id="R617878ce4be0450a" /><Relationship Type="http://schemas.openxmlformats.org/officeDocument/2006/relationships/slide" Target="/ppt/slides/slide2.xml" Id="R4ceff87b149f4052" /><Relationship Type="http://schemas.openxmlformats.org/officeDocument/2006/relationships/slide" Target="/ppt/slides/slide3.xml" Id="R39dba9b10a494ef8" /><Relationship Type="http://schemas.openxmlformats.org/officeDocument/2006/relationships/slide" Target="/ppt/slides/slide4.xml" Id="Rbb45d927979245ba" /><Relationship Type="http://schemas.openxmlformats.org/officeDocument/2006/relationships/slide" Target="/ppt/slides/slide5.xml" Id="R9e549d5962c549c8" /><Relationship Type="http://schemas.openxmlformats.org/officeDocument/2006/relationships/slide" Target="/ppt/slides/slide6.xml" Id="R7b6d43e3069943f5" /><Relationship Type="http://schemas.openxmlformats.org/officeDocument/2006/relationships/slide" Target="/ppt/slides/slide7.xml" Id="Rdc9f755ac39c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53be8376d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5a1c7c10d4ed2" /><Relationship Type="http://schemas.openxmlformats.org/officeDocument/2006/relationships/theme" Target="/ppt/slideMasters/theme/theme1.xml" Id="R7ba1f62d36ce44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05a1c7c10d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17832a129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d73c1d721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e698a69984c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1423c239b4a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5c0e9a694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dee4e5d8740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a15810be6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ES-HOLDING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−636 887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7 526 042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SJØFLOT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Enromvegen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