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609f9cc0dd41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59e51645604787"/>
  </p:sldMasterIdLst>
  <p:sldIdLst>
    <p:sldId xmlns:r="http://schemas.openxmlformats.org/officeDocument/2006/relationships" id="256" r:id="R1cd9576543494df4"/>
    <p:sldId xmlns:r="http://schemas.openxmlformats.org/officeDocument/2006/relationships" id="257" r:id="R2b811604901e4845"/>
    <p:sldId xmlns:r="http://schemas.openxmlformats.org/officeDocument/2006/relationships" id="258" r:id="R918935e8f0634c32"/>
    <p:sldId xmlns:r="http://schemas.openxmlformats.org/officeDocument/2006/relationships" id="259" r:id="R50aabb32dcb24752"/>
    <p:sldId xmlns:r="http://schemas.openxmlformats.org/officeDocument/2006/relationships" id="260" r:id="Rd2166d931c544d15"/>
    <p:sldId xmlns:r="http://schemas.openxmlformats.org/officeDocument/2006/relationships" id="261" r:id="Rc9ace0bb64d34bff"/>
    <p:sldId xmlns:r="http://schemas.openxmlformats.org/officeDocument/2006/relationships" id="262" r:id="Rbf58750a683840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59e51645604787" /><Relationship Type="http://schemas.openxmlformats.org/officeDocument/2006/relationships/slide" Target="/ppt/slides/slide1.xml" Id="R1cd9576543494df4" /><Relationship Type="http://schemas.openxmlformats.org/officeDocument/2006/relationships/slide" Target="/ppt/slides/slide2.xml" Id="R2b811604901e4845" /><Relationship Type="http://schemas.openxmlformats.org/officeDocument/2006/relationships/slide" Target="/ppt/slides/slide3.xml" Id="R918935e8f0634c32" /><Relationship Type="http://schemas.openxmlformats.org/officeDocument/2006/relationships/slide" Target="/ppt/slides/slide4.xml" Id="R50aabb32dcb24752" /><Relationship Type="http://schemas.openxmlformats.org/officeDocument/2006/relationships/slide" Target="/ppt/slides/slide5.xml" Id="Rd2166d931c544d15" /><Relationship Type="http://schemas.openxmlformats.org/officeDocument/2006/relationships/slide" Target="/ppt/slides/slide6.xml" Id="Rc9ace0bb64d34bff" /><Relationship Type="http://schemas.openxmlformats.org/officeDocument/2006/relationships/slide" Target="/ppt/slides/slide7.xml" Id="Rbf58750a683840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86e3361684b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aac0468db4ddd" /><Relationship Type="http://schemas.openxmlformats.org/officeDocument/2006/relationships/theme" Target="/ppt/slideMasters/theme/theme1.xml" Id="Rb260b7488d9741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4aac0468db4d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bf46dafde4c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e0ed4aa6243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e9271823640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e848876f34c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cc1abb78b44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2b703d04e46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a3a8422854f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KOALA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KOALA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KOALA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KOALA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KOALA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KOALA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679 838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690 342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KOALA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WULFF HAUGLANN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KOALA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Christer Wulff Hauglann, Vennersborgveien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927 376 741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KOALA KAPITAL AS</a:t>
            </a:r>
          </a:p>
        </p:txBody>
      </p:sp>
    </p:spTree>
  </p:cSld>
  <p:clrMapOvr>
    <a:masterClrMapping xmlns:a="http://schemas.openxmlformats.org/drawingml/2006/main"/>
  </p:clrMapOvr>
</p:sld>
</file>