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6b684bc1e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8c619606a4f8c"/>
  </p:sldMasterIdLst>
  <p:sldIdLst>
    <p:sldId xmlns:r="http://schemas.openxmlformats.org/officeDocument/2006/relationships" id="256" r:id="R5113353bf4934ba0"/>
    <p:sldId xmlns:r="http://schemas.openxmlformats.org/officeDocument/2006/relationships" id="257" r:id="Re3190031166d4b80"/>
    <p:sldId xmlns:r="http://schemas.openxmlformats.org/officeDocument/2006/relationships" id="258" r:id="R430a567e05374cdb"/>
    <p:sldId xmlns:r="http://schemas.openxmlformats.org/officeDocument/2006/relationships" id="259" r:id="R1bd118e080834769"/>
    <p:sldId xmlns:r="http://schemas.openxmlformats.org/officeDocument/2006/relationships" id="260" r:id="Ra755c06a93694d15"/>
    <p:sldId xmlns:r="http://schemas.openxmlformats.org/officeDocument/2006/relationships" id="261" r:id="R362bddbd0b994570"/>
    <p:sldId xmlns:r="http://schemas.openxmlformats.org/officeDocument/2006/relationships" id="262" r:id="Re631299d0150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8c619606a4f8c" /><Relationship Type="http://schemas.openxmlformats.org/officeDocument/2006/relationships/slide" Target="/ppt/slides/slide1.xml" Id="R5113353bf4934ba0" /><Relationship Type="http://schemas.openxmlformats.org/officeDocument/2006/relationships/slide" Target="/ppt/slides/slide2.xml" Id="Re3190031166d4b80" /><Relationship Type="http://schemas.openxmlformats.org/officeDocument/2006/relationships/slide" Target="/ppt/slides/slide3.xml" Id="R430a567e05374cdb" /><Relationship Type="http://schemas.openxmlformats.org/officeDocument/2006/relationships/slide" Target="/ppt/slides/slide4.xml" Id="R1bd118e080834769" /><Relationship Type="http://schemas.openxmlformats.org/officeDocument/2006/relationships/slide" Target="/ppt/slides/slide5.xml" Id="Ra755c06a93694d15" /><Relationship Type="http://schemas.openxmlformats.org/officeDocument/2006/relationships/slide" Target="/ppt/slides/slide6.xml" Id="R362bddbd0b994570" /><Relationship Type="http://schemas.openxmlformats.org/officeDocument/2006/relationships/slide" Target="/ppt/slides/slide7.xml" Id="Re631299d0150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d8dd5ffeb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6e8c6c5645db" /><Relationship Type="http://schemas.openxmlformats.org/officeDocument/2006/relationships/theme" Target="/ppt/slideMasters/theme/theme1.xml" Id="Rb7da3bae8fc9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e6e8c6c56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12118edd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36f8939d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370dcb1c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62d30705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007e0723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1d1e4941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e4d29abc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IVARA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