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6d0687b09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6fb9343734054"/>
  </p:sldMasterIdLst>
  <p:sldIdLst>
    <p:sldId xmlns:r="http://schemas.openxmlformats.org/officeDocument/2006/relationships" id="256" r:id="R5da1927b16c74594"/>
    <p:sldId xmlns:r="http://schemas.openxmlformats.org/officeDocument/2006/relationships" id="257" r:id="R2586ba2baf974bb2"/>
    <p:sldId xmlns:r="http://schemas.openxmlformats.org/officeDocument/2006/relationships" id="258" r:id="R1d484bc6360a4695"/>
    <p:sldId xmlns:r="http://schemas.openxmlformats.org/officeDocument/2006/relationships" id="259" r:id="R0acf6283ba434012"/>
    <p:sldId xmlns:r="http://schemas.openxmlformats.org/officeDocument/2006/relationships" id="260" r:id="R526d02ff6b404422"/>
    <p:sldId xmlns:r="http://schemas.openxmlformats.org/officeDocument/2006/relationships" id="261" r:id="R3e6d9db381584811"/>
    <p:sldId xmlns:r="http://schemas.openxmlformats.org/officeDocument/2006/relationships" id="262" r:id="Rcb4b36d3f335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6fb9343734054" /><Relationship Type="http://schemas.openxmlformats.org/officeDocument/2006/relationships/slide" Target="/ppt/slides/slide1.xml" Id="R5da1927b16c74594" /><Relationship Type="http://schemas.openxmlformats.org/officeDocument/2006/relationships/slide" Target="/ppt/slides/slide2.xml" Id="R2586ba2baf974bb2" /><Relationship Type="http://schemas.openxmlformats.org/officeDocument/2006/relationships/slide" Target="/ppt/slides/slide3.xml" Id="R1d484bc6360a4695" /><Relationship Type="http://schemas.openxmlformats.org/officeDocument/2006/relationships/slide" Target="/ppt/slides/slide4.xml" Id="R0acf6283ba434012" /><Relationship Type="http://schemas.openxmlformats.org/officeDocument/2006/relationships/slide" Target="/ppt/slides/slide5.xml" Id="R526d02ff6b404422" /><Relationship Type="http://schemas.openxmlformats.org/officeDocument/2006/relationships/slide" Target="/ppt/slides/slide6.xml" Id="R3e6d9db381584811" /><Relationship Type="http://schemas.openxmlformats.org/officeDocument/2006/relationships/slide" Target="/ppt/slides/slide7.xml" Id="Rcb4b36d3f335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5fb1db71f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f9d63a30472f" /><Relationship Type="http://schemas.openxmlformats.org/officeDocument/2006/relationships/theme" Target="/ppt/slideMasters/theme/theme1.xml" Id="R8c8480743ded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3f9d63a30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66d381b8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a0b4e327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c142732a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f9bc6419e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92f2d9cb1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714b0cfff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253ee43a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TORFINN TOBIAS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927 378 736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