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12e6c90c955408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8c10e0d2e924bb3"/>
  </p:sldMasterIdLst>
  <p:sldIdLst>
    <p:sldId xmlns:r="http://schemas.openxmlformats.org/officeDocument/2006/relationships" id="256" r:id="Rb77b0be801a24d1d"/>
    <p:sldId xmlns:r="http://schemas.openxmlformats.org/officeDocument/2006/relationships" id="257" r:id="R9262bb3381854373"/>
    <p:sldId xmlns:r="http://schemas.openxmlformats.org/officeDocument/2006/relationships" id="258" r:id="Rf9c2ca0170404b5d"/>
    <p:sldId xmlns:r="http://schemas.openxmlformats.org/officeDocument/2006/relationships" id="259" r:id="R8fe64795da1f45be"/>
    <p:sldId xmlns:r="http://schemas.openxmlformats.org/officeDocument/2006/relationships" id="260" r:id="Rdf04993cb2b1456d"/>
    <p:sldId xmlns:r="http://schemas.openxmlformats.org/officeDocument/2006/relationships" id="261" r:id="R156945fd31554b1f"/>
    <p:sldId xmlns:r="http://schemas.openxmlformats.org/officeDocument/2006/relationships" id="262" r:id="R7de18139d8f4495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8c10e0d2e924bb3" /><Relationship Type="http://schemas.openxmlformats.org/officeDocument/2006/relationships/slide" Target="/ppt/slides/slide1.xml" Id="Rb77b0be801a24d1d" /><Relationship Type="http://schemas.openxmlformats.org/officeDocument/2006/relationships/slide" Target="/ppt/slides/slide2.xml" Id="R9262bb3381854373" /><Relationship Type="http://schemas.openxmlformats.org/officeDocument/2006/relationships/slide" Target="/ppt/slides/slide3.xml" Id="Rf9c2ca0170404b5d" /><Relationship Type="http://schemas.openxmlformats.org/officeDocument/2006/relationships/slide" Target="/ppt/slides/slide4.xml" Id="R8fe64795da1f45be" /><Relationship Type="http://schemas.openxmlformats.org/officeDocument/2006/relationships/slide" Target="/ppt/slides/slide5.xml" Id="Rdf04993cb2b1456d" /><Relationship Type="http://schemas.openxmlformats.org/officeDocument/2006/relationships/slide" Target="/ppt/slides/slide6.xml" Id="R156945fd31554b1f" /><Relationship Type="http://schemas.openxmlformats.org/officeDocument/2006/relationships/slide" Target="/ppt/slides/slide7.xml" Id="R7de18139d8f4495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b577d7dd6d42f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bd34ec9d234b29" /><Relationship Type="http://schemas.openxmlformats.org/officeDocument/2006/relationships/theme" Target="/ppt/slideMasters/theme/theme1.xml" Id="R96d598fe8e9c463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9bd34ec9d234b2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d74e211c7b4b1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049df60c5c492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066737bfa54da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7323c4b516425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05a71ee0534ae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89b79cef5e463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a762d500b447c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VUKO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VUKO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VUKO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VUKO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VUKO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VUKO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−5 006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41 510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704 176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VUKO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ANA VUKOVIC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VUKO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Åsaveien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0362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927 386 119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VUKO INVEST AS</a:t>
            </a:r>
          </a:p>
        </p:txBody>
      </p:sp>
    </p:spTree>
  </p:cSld>
  <p:clrMapOvr>
    <a:masterClrMapping xmlns:a="http://schemas.openxmlformats.org/drawingml/2006/main"/>
  </p:clrMapOvr>
</p:sld>
</file>