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8e4ff6d8b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35d7904134a46"/>
  </p:sldMasterIdLst>
  <p:sldIdLst>
    <p:sldId xmlns:r="http://schemas.openxmlformats.org/officeDocument/2006/relationships" id="256" r:id="Rfc73afee73014e14"/>
    <p:sldId xmlns:r="http://schemas.openxmlformats.org/officeDocument/2006/relationships" id="257" r:id="Rb2f0876572554f9b"/>
    <p:sldId xmlns:r="http://schemas.openxmlformats.org/officeDocument/2006/relationships" id="258" r:id="R37ed58ccdac146f7"/>
    <p:sldId xmlns:r="http://schemas.openxmlformats.org/officeDocument/2006/relationships" id="259" r:id="R670c0b338bf9486e"/>
    <p:sldId xmlns:r="http://schemas.openxmlformats.org/officeDocument/2006/relationships" id="260" r:id="R396275947e7e47cd"/>
    <p:sldId xmlns:r="http://schemas.openxmlformats.org/officeDocument/2006/relationships" id="261" r:id="R50f6a28d4e7949db"/>
    <p:sldId xmlns:r="http://schemas.openxmlformats.org/officeDocument/2006/relationships" id="262" r:id="Rd0d29e9fd023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35d7904134a46" /><Relationship Type="http://schemas.openxmlformats.org/officeDocument/2006/relationships/slide" Target="/ppt/slides/slide1.xml" Id="Rfc73afee73014e14" /><Relationship Type="http://schemas.openxmlformats.org/officeDocument/2006/relationships/slide" Target="/ppt/slides/slide2.xml" Id="Rb2f0876572554f9b" /><Relationship Type="http://schemas.openxmlformats.org/officeDocument/2006/relationships/slide" Target="/ppt/slides/slide3.xml" Id="R37ed58ccdac146f7" /><Relationship Type="http://schemas.openxmlformats.org/officeDocument/2006/relationships/slide" Target="/ppt/slides/slide4.xml" Id="R670c0b338bf9486e" /><Relationship Type="http://schemas.openxmlformats.org/officeDocument/2006/relationships/slide" Target="/ppt/slides/slide5.xml" Id="R396275947e7e47cd" /><Relationship Type="http://schemas.openxmlformats.org/officeDocument/2006/relationships/slide" Target="/ppt/slides/slide6.xml" Id="R50f6a28d4e7949db" /><Relationship Type="http://schemas.openxmlformats.org/officeDocument/2006/relationships/slide" Target="/ppt/slides/slide7.xml" Id="Rd0d29e9fd023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b27d41b04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88c4ff684885" /><Relationship Type="http://schemas.openxmlformats.org/officeDocument/2006/relationships/theme" Target="/ppt/slideMasters/theme/theme1.xml" Id="R6888a504ed07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d88c4ff68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3d053e25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740952c9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90d9bbcf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0a8c1841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22d014c1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37647f73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4a9e6b0d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