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c6383a8fff41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fbf6fcd8fa4e54"/>
  </p:sldMasterIdLst>
  <p:sldIdLst>
    <p:sldId xmlns:r="http://schemas.openxmlformats.org/officeDocument/2006/relationships" id="256" r:id="R48ae6ec592424b88"/>
    <p:sldId xmlns:r="http://schemas.openxmlformats.org/officeDocument/2006/relationships" id="257" r:id="Reebd04ee4cef4edb"/>
    <p:sldId xmlns:r="http://schemas.openxmlformats.org/officeDocument/2006/relationships" id="258" r:id="R503de131fc3b4ec7"/>
    <p:sldId xmlns:r="http://schemas.openxmlformats.org/officeDocument/2006/relationships" id="259" r:id="Rdd1c376a29514f61"/>
    <p:sldId xmlns:r="http://schemas.openxmlformats.org/officeDocument/2006/relationships" id="260" r:id="Rb3f91082e62e4038"/>
    <p:sldId xmlns:r="http://schemas.openxmlformats.org/officeDocument/2006/relationships" id="261" r:id="Rdfd86b7794dc47a3"/>
    <p:sldId xmlns:r="http://schemas.openxmlformats.org/officeDocument/2006/relationships" id="262" r:id="R49699f86a28d42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fbf6fcd8fa4e54" /><Relationship Type="http://schemas.openxmlformats.org/officeDocument/2006/relationships/slide" Target="/ppt/slides/slide1.xml" Id="R48ae6ec592424b88" /><Relationship Type="http://schemas.openxmlformats.org/officeDocument/2006/relationships/slide" Target="/ppt/slides/slide2.xml" Id="Reebd04ee4cef4edb" /><Relationship Type="http://schemas.openxmlformats.org/officeDocument/2006/relationships/slide" Target="/ppt/slides/slide3.xml" Id="R503de131fc3b4ec7" /><Relationship Type="http://schemas.openxmlformats.org/officeDocument/2006/relationships/slide" Target="/ppt/slides/slide4.xml" Id="Rdd1c376a29514f61" /><Relationship Type="http://schemas.openxmlformats.org/officeDocument/2006/relationships/slide" Target="/ppt/slides/slide5.xml" Id="Rb3f91082e62e4038" /><Relationship Type="http://schemas.openxmlformats.org/officeDocument/2006/relationships/slide" Target="/ppt/slides/slide6.xml" Id="Rdfd86b7794dc47a3" /><Relationship Type="http://schemas.openxmlformats.org/officeDocument/2006/relationships/slide" Target="/ppt/slides/slide7.xml" Id="R49699f86a28d42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18c95c1f4648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f12f2d04d436c" /><Relationship Type="http://schemas.openxmlformats.org/officeDocument/2006/relationships/theme" Target="/ppt/slideMasters/theme/theme1.xml" Id="R0ed67f34afe243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0f12f2d04d43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a879cd3db4f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48897a9674d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ce207336649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d09ed2c0a4c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f26c1fb5e4b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5383724a54d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947644ec640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EDVARDSEN ØKONOMISERVICE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ØKONOMISERVICE AS ble etablert [år] og holder til i Sleneset.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16 865 646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1 695 334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1 383 836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4 717 997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10 042 145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ERIK EDVARDSEN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Straumen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8762 Sleneset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knut@edvardsenregnskap.no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www.edvardsenregnskap.no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927 389 754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