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3c2baf2cc14e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50386eabdf4391"/>
  </p:sldMasterIdLst>
  <p:sldIdLst>
    <p:sldId xmlns:r="http://schemas.openxmlformats.org/officeDocument/2006/relationships" id="256" r:id="R567001cac91a4124"/>
    <p:sldId xmlns:r="http://schemas.openxmlformats.org/officeDocument/2006/relationships" id="257" r:id="Ra3609a3652df44a3"/>
    <p:sldId xmlns:r="http://schemas.openxmlformats.org/officeDocument/2006/relationships" id="258" r:id="Rd701b66832744417"/>
    <p:sldId xmlns:r="http://schemas.openxmlformats.org/officeDocument/2006/relationships" id="259" r:id="R7787384e858a4293"/>
    <p:sldId xmlns:r="http://schemas.openxmlformats.org/officeDocument/2006/relationships" id="260" r:id="R54621f348813496b"/>
    <p:sldId xmlns:r="http://schemas.openxmlformats.org/officeDocument/2006/relationships" id="261" r:id="R7fa3ec671b334309"/>
    <p:sldId xmlns:r="http://schemas.openxmlformats.org/officeDocument/2006/relationships" id="262" r:id="Rf4f388b937e24f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50386eabdf4391" /><Relationship Type="http://schemas.openxmlformats.org/officeDocument/2006/relationships/slide" Target="/ppt/slides/slide1.xml" Id="R567001cac91a4124" /><Relationship Type="http://schemas.openxmlformats.org/officeDocument/2006/relationships/slide" Target="/ppt/slides/slide2.xml" Id="Ra3609a3652df44a3" /><Relationship Type="http://schemas.openxmlformats.org/officeDocument/2006/relationships/slide" Target="/ppt/slides/slide3.xml" Id="Rd701b66832744417" /><Relationship Type="http://schemas.openxmlformats.org/officeDocument/2006/relationships/slide" Target="/ppt/slides/slide4.xml" Id="R7787384e858a4293" /><Relationship Type="http://schemas.openxmlformats.org/officeDocument/2006/relationships/slide" Target="/ppt/slides/slide5.xml" Id="R54621f348813496b" /><Relationship Type="http://schemas.openxmlformats.org/officeDocument/2006/relationships/slide" Target="/ppt/slides/slide6.xml" Id="R7fa3ec671b334309" /><Relationship Type="http://schemas.openxmlformats.org/officeDocument/2006/relationships/slide" Target="/ppt/slides/slide7.xml" Id="Rf4f388b937e24f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8792df81ce4c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a7cb1cbaf469e" /><Relationship Type="http://schemas.openxmlformats.org/officeDocument/2006/relationships/theme" Target="/ppt/slideMasters/theme/theme1.xml" Id="R2221149fbe4445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9a7cb1cbaf46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a44f5d64d145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d56258dff842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07858dd514f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05a18ebfd348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1948a304247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49a7b64a4a49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72317c443845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FLYGIND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FLYGIND INVEST AS ble etablert [år] og holder til i Kongsvinger.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26 617 026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667 455 261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667 944 273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HOLTH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Mårvegen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2211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927 396 521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