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54202b779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752411d414663"/>
  </p:sldMasterIdLst>
  <p:sldIdLst>
    <p:sldId xmlns:r="http://schemas.openxmlformats.org/officeDocument/2006/relationships" id="256" r:id="R2a5d1469ae354a25"/>
    <p:sldId xmlns:r="http://schemas.openxmlformats.org/officeDocument/2006/relationships" id="257" r:id="R5f35fc6d627242c0"/>
    <p:sldId xmlns:r="http://schemas.openxmlformats.org/officeDocument/2006/relationships" id="258" r:id="R4980043c48064cbc"/>
    <p:sldId xmlns:r="http://schemas.openxmlformats.org/officeDocument/2006/relationships" id="259" r:id="R8dd99d5599c64670"/>
    <p:sldId xmlns:r="http://schemas.openxmlformats.org/officeDocument/2006/relationships" id="260" r:id="Rb1287982939842df"/>
    <p:sldId xmlns:r="http://schemas.openxmlformats.org/officeDocument/2006/relationships" id="261" r:id="Ra13a922f4aa9445c"/>
    <p:sldId xmlns:r="http://schemas.openxmlformats.org/officeDocument/2006/relationships" id="262" r:id="R7e0cd2c77aca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752411d414663" /><Relationship Type="http://schemas.openxmlformats.org/officeDocument/2006/relationships/slide" Target="/ppt/slides/slide1.xml" Id="R2a5d1469ae354a25" /><Relationship Type="http://schemas.openxmlformats.org/officeDocument/2006/relationships/slide" Target="/ppt/slides/slide2.xml" Id="R5f35fc6d627242c0" /><Relationship Type="http://schemas.openxmlformats.org/officeDocument/2006/relationships/slide" Target="/ppt/slides/slide3.xml" Id="R4980043c48064cbc" /><Relationship Type="http://schemas.openxmlformats.org/officeDocument/2006/relationships/slide" Target="/ppt/slides/slide4.xml" Id="R8dd99d5599c64670" /><Relationship Type="http://schemas.openxmlformats.org/officeDocument/2006/relationships/slide" Target="/ppt/slides/slide5.xml" Id="Rb1287982939842df" /><Relationship Type="http://schemas.openxmlformats.org/officeDocument/2006/relationships/slide" Target="/ppt/slides/slide6.xml" Id="Ra13a922f4aa9445c" /><Relationship Type="http://schemas.openxmlformats.org/officeDocument/2006/relationships/slide" Target="/ppt/slides/slide7.xml" Id="R7e0cd2c77aca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5f22af56a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0d8eb1ddc41a7" /><Relationship Type="http://schemas.openxmlformats.org/officeDocument/2006/relationships/theme" Target="/ppt/slideMasters/theme/theme1.xml" Id="R3c3f253d35b449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0d8eb1ddc41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cb2e4040c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16eac7710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ebb9dfdf6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ea47e301a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a4c840da6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980b37a39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6562149be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RAMSVOLL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RAMSVOLL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887 646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ALNE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Johannes Alne, Ramsvollsvegen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927 400 480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