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fc94d1e69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a743befa34319"/>
  </p:sldMasterIdLst>
  <p:sldIdLst>
    <p:sldId xmlns:r="http://schemas.openxmlformats.org/officeDocument/2006/relationships" id="256" r:id="Rdeef70f00e784bfc"/>
    <p:sldId xmlns:r="http://schemas.openxmlformats.org/officeDocument/2006/relationships" id="257" r:id="Rd2cf932568034d44"/>
    <p:sldId xmlns:r="http://schemas.openxmlformats.org/officeDocument/2006/relationships" id="258" r:id="R04fb2cf872da4bd2"/>
    <p:sldId xmlns:r="http://schemas.openxmlformats.org/officeDocument/2006/relationships" id="259" r:id="R2144fffc9c8e4dc9"/>
    <p:sldId xmlns:r="http://schemas.openxmlformats.org/officeDocument/2006/relationships" id="260" r:id="R6376117592c048d2"/>
    <p:sldId xmlns:r="http://schemas.openxmlformats.org/officeDocument/2006/relationships" id="261" r:id="R44113be7112847da"/>
    <p:sldId xmlns:r="http://schemas.openxmlformats.org/officeDocument/2006/relationships" id="262" r:id="Rae74d0d43c21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a743befa34319" /><Relationship Type="http://schemas.openxmlformats.org/officeDocument/2006/relationships/slide" Target="/ppt/slides/slide1.xml" Id="Rdeef70f00e784bfc" /><Relationship Type="http://schemas.openxmlformats.org/officeDocument/2006/relationships/slide" Target="/ppt/slides/slide2.xml" Id="Rd2cf932568034d44" /><Relationship Type="http://schemas.openxmlformats.org/officeDocument/2006/relationships/slide" Target="/ppt/slides/slide3.xml" Id="R04fb2cf872da4bd2" /><Relationship Type="http://schemas.openxmlformats.org/officeDocument/2006/relationships/slide" Target="/ppt/slides/slide4.xml" Id="R2144fffc9c8e4dc9" /><Relationship Type="http://schemas.openxmlformats.org/officeDocument/2006/relationships/slide" Target="/ppt/slides/slide5.xml" Id="R6376117592c048d2" /><Relationship Type="http://schemas.openxmlformats.org/officeDocument/2006/relationships/slide" Target="/ppt/slides/slide6.xml" Id="R44113be7112847da" /><Relationship Type="http://schemas.openxmlformats.org/officeDocument/2006/relationships/slide" Target="/ppt/slides/slide7.xml" Id="Rae74d0d43c21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1260eded7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8506ef45644ff" /><Relationship Type="http://schemas.openxmlformats.org/officeDocument/2006/relationships/theme" Target="/ppt/slideMasters/theme/theme1.xml" Id="Rd7c17aa797f740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8506ef456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694afe1f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e213436b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10c70689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ffa7545d8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b67ecdc21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a2c83b9e1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833139168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NIDAROS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NIDAROS FINANS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10 253 234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11 167 387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TOR-ARNE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Tor-Arne Jensen, Kirkvollen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927 405 830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