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be4ce9c8f042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37aa90a6b648f1"/>
  </p:sldMasterIdLst>
  <p:sldIdLst>
    <p:sldId xmlns:r="http://schemas.openxmlformats.org/officeDocument/2006/relationships" id="256" r:id="Rdfe3143bc8454515"/>
    <p:sldId xmlns:r="http://schemas.openxmlformats.org/officeDocument/2006/relationships" id="257" r:id="Ra8c0954aff8740f8"/>
    <p:sldId xmlns:r="http://schemas.openxmlformats.org/officeDocument/2006/relationships" id="258" r:id="R5b0f8aaa568645af"/>
    <p:sldId xmlns:r="http://schemas.openxmlformats.org/officeDocument/2006/relationships" id="259" r:id="Rcdbb654611174d98"/>
    <p:sldId xmlns:r="http://schemas.openxmlformats.org/officeDocument/2006/relationships" id="260" r:id="R2e621f08b4c64236"/>
    <p:sldId xmlns:r="http://schemas.openxmlformats.org/officeDocument/2006/relationships" id="261" r:id="R9d002efa50b5485b"/>
    <p:sldId xmlns:r="http://schemas.openxmlformats.org/officeDocument/2006/relationships" id="262" r:id="R2870bb114cc244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37aa90a6b648f1" /><Relationship Type="http://schemas.openxmlformats.org/officeDocument/2006/relationships/slide" Target="/ppt/slides/slide1.xml" Id="Rdfe3143bc8454515" /><Relationship Type="http://schemas.openxmlformats.org/officeDocument/2006/relationships/slide" Target="/ppt/slides/slide2.xml" Id="Ra8c0954aff8740f8" /><Relationship Type="http://schemas.openxmlformats.org/officeDocument/2006/relationships/slide" Target="/ppt/slides/slide3.xml" Id="R5b0f8aaa568645af" /><Relationship Type="http://schemas.openxmlformats.org/officeDocument/2006/relationships/slide" Target="/ppt/slides/slide4.xml" Id="Rcdbb654611174d98" /><Relationship Type="http://schemas.openxmlformats.org/officeDocument/2006/relationships/slide" Target="/ppt/slides/slide5.xml" Id="R2e621f08b4c64236" /><Relationship Type="http://schemas.openxmlformats.org/officeDocument/2006/relationships/slide" Target="/ppt/slides/slide6.xml" Id="R9d002efa50b5485b" /><Relationship Type="http://schemas.openxmlformats.org/officeDocument/2006/relationships/slide" Target="/ppt/slides/slide7.xml" Id="R2870bb114cc244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99f809ada44c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8efa4359a484d" /><Relationship Type="http://schemas.openxmlformats.org/officeDocument/2006/relationships/theme" Target="/ppt/slideMasters/theme/theme1.xml" Id="R66a4fca0ed6c49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48efa4359a48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eac6f336947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50a9fc74c4a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9f0ddd59247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10349801d4b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5af69c75f4b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c76fcb4e143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9dee2e1064c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SIRIUS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SIRIUS ØKONOMI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8 369 222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1 313 504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1 766 767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3 338 421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MARKHUS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ERIKSAKS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VELETA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927 411 296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