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41fe071a16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55adab99e45be"/>
  </p:sldMasterIdLst>
  <p:sldIdLst>
    <p:sldId xmlns:r="http://schemas.openxmlformats.org/officeDocument/2006/relationships" id="256" r:id="R330acc26a5ef40e3"/>
    <p:sldId xmlns:r="http://schemas.openxmlformats.org/officeDocument/2006/relationships" id="257" r:id="R2e2b63474ec941f4"/>
    <p:sldId xmlns:r="http://schemas.openxmlformats.org/officeDocument/2006/relationships" id="258" r:id="R4ee6094efeca45d5"/>
    <p:sldId xmlns:r="http://schemas.openxmlformats.org/officeDocument/2006/relationships" id="259" r:id="Reec298c181ea4c44"/>
    <p:sldId xmlns:r="http://schemas.openxmlformats.org/officeDocument/2006/relationships" id="260" r:id="Rcd0c9c02326145cd"/>
    <p:sldId xmlns:r="http://schemas.openxmlformats.org/officeDocument/2006/relationships" id="261" r:id="R0303ebe1ee2043f1"/>
    <p:sldId xmlns:r="http://schemas.openxmlformats.org/officeDocument/2006/relationships" id="262" r:id="R090f62ffd73b46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55adab99e45be" /><Relationship Type="http://schemas.openxmlformats.org/officeDocument/2006/relationships/slide" Target="/ppt/slides/slide1.xml" Id="R330acc26a5ef40e3" /><Relationship Type="http://schemas.openxmlformats.org/officeDocument/2006/relationships/slide" Target="/ppt/slides/slide2.xml" Id="R2e2b63474ec941f4" /><Relationship Type="http://schemas.openxmlformats.org/officeDocument/2006/relationships/slide" Target="/ppt/slides/slide3.xml" Id="R4ee6094efeca45d5" /><Relationship Type="http://schemas.openxmlformats.org/officeDocument/2006/relationships/slide" Target="/ppt/slides/slide4.xml" Id="Reec298c181ea4c44" /><Relationship Type="http://schemas.openxmlformats.org/officeDocument/2006/relationships/slide" Target="/ppt/slides/slide5.xml" Id="Rcd0c9c02326145cd" /><Relationship Type="http://schemas.openxmlformats.org/officeDocument/2006/relationships/slide" Target="/ppt/slides/slide6.xml" Id="R0303ebe1ee2043f1" /><Relationship Type="http://schemas.openxmlformats.org/officeDocument/2006/relationships/slide" Target="/ppt/slides/slide7.xml" Id="R090f62ffd73b46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79a8187f8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18cf6ec5042df" /><Relationship Type="http://schemas.openxmlformats.org/officeDocument/2006/relationships/theme" Target="/ppt/slideMasters/theme/theme1.xml" Id="R12834ec36b70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18cf6ec50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49acda5eb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59821a132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5d9fbbd99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6befa6f27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0f01aef344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7305c5ec746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fe913804f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20 273 702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195 269 727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215 595 002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GRØTTA KÅRE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www.karegro&amp;online.no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