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293def14c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6c5229cf5457a"/>
  </p:sldMasterIdLst>
  <p:sldIdLst>
    <p:sldId xmlns:r="http://schemas.openxmlformats.org/officeDocument/2006/relationships" id="256" r:id="R6ed9d358bb374d28"/>
    <p:sldId xmlns:r="http://schemas.openxmlformats.org/officeDocument/2006/relationships" id="257" r:id="R4efca5ff1d0140fd"/>
    <p:sldId xmlns:r="http://schemas.openxmlformats.org/officeDocument/2006/relationships" id="258" r:id="Rde2e9b87ca9449f3"/>
    <p:sldId xmlns:r="http://schemas.openxmlformats.org/officeDocument/2006/relationships" id="259" r:id="Rb14c81fbda7c42a7"/>
    <p:sldId xmlns:r="http://schemas.openxmlformats.org/officeDocument/2006/relationships" id="260" r:id="Rc47aa393c3f44fb3"/>
    <p:sldId xmlns:r="http://schemas.openxmlformats.org/officeDocument/2006/relationships" id="261" r:id="Rfb5e4e8b7ba543b9"/>
    <p:sldId xmlns:r="http://schemas.openxmlformats.org/officeDocument/2006/relationships" id="262" r:id="Rdc292cf74196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6c5229cf5457a" /><Relationship Type="http://schemas.openxmlformats.org/officeDocument/2006/relationships/slide" Target="/ppt/slides/slide1.xml" Id="R6ed9d358bb374d28" /><Relationship Type="http://schemas.openxmlformats.org/officeDocument/2006/relationships/slide" Target="/ppt/slides/slide2.xml" Id="R4efca5ff1d0140fd" /><Relationship Type="http://schemas.openxmlformats.org/officeDocument/2006/relationships/slide" Target="/ppt/slides/slide3.xml" Id="Rde2e9b87ca9449f3" /><Relationship Type="http://schemas.openxmlformats.org/officeDocument/2006/relationships/slide" Target="/ppt/slides/slide4.xml" Id="Rb14c81fbda7c42a7" /><Relationship Type="http://schemas.openxmlformats.org/officeDocument/2006/relationships/slide" Target="/ppt/slides/slide5.xml" Id="Rc47aa393c3f44fb3" /><Relationship Type="http://schemas.openxmlformats.org/officeDocument/2006/relationships/slide" Target="/ppt/slides/slide6.xml" Id="Rfb5e4e8b7ba543b9" /><Relationship Type="http://schemas.openxmlformats.org/officeDocument/2006/relationships/slide" Target="/ppt/slides/slide7.xml" Id="Rdc292cf74196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a2d4893e9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7b358746b4eb0" /><Relationship Type="http://schemas.openxmlformats.org/officeDocument/2006/relationships/theme" Target="/ppt/slideMasters/theme/theme1.xml" Id="R3150072717ee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7b358746b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3d27dff09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b9c0e85e4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ac1b583d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a12d0f8f2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7dba428fb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8523b2a57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9809328ed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J.F.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J.F. HOLDING AS ble etablert [år] og holder til i Tomter.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2 124 090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11 308 031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11 896 461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 FILTVEDT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Kråkerudbakken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1825 Tomter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