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f372db373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a23974b4f4588"/>
  </p:sldMasterIdLst>
  <p:sldIdLst>
    <p:sldId xmlns:r="http://schemas.openxmlformats.org/officeDocument/2006/relationships" id="256" r:id="R520ec31a81764bdf"/>
    <p:sldId xmlns:r="http://schemas.openxmlformats.org/officeDocument/2006/relationships" id="257" r:id="Re30d82879b00486e"/>
    <p:sldId xmlns:r="http://schemas.openxmlformats.org/officeDocument/2006/relationships" id="258" r:id="R00abd18994ab4f4b"/>
    <p:sldId xmlns:r="http://schemas.openxmlformats.org/officeDocument/2006/relationships" id="259" r:id="R01f960aba3b14155"/>
    <p:sldId xmlns:r="http://schemas.openxmlformats.org/officeDocument/2006/relationships" id="260" r:id="R6a54dc2d7103433e"/>
    <p:sldId xmlns:r="http://schemas.openxmlformats.org/officeDocument/2006/relationships" id="261" r:id="Rb58c5a0d079746ed"/>
    <p:sldId xmlns:r="http://schemas.openxmlformats.org/officeDocument/2006/relationships" id="262" r:id="Rf3cec55b6a5e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a23974b4f4588" /><Relationship Type="http://schemas.openxmlformats.org/officeDocument/2006/relationships/slide" Target="/ppt/slides/slide1.xml" Id="R520ec31a81764bdf" /><Relationship Type="http://schemas.openxmlformats.org/officeDocument/2006/relationships/slide" Target="/ppt/slides/slide2.xml" Id="Re30d82879b00486e" /><Relationship Type="http://schemas.openxmlformats.org/officeDocument/2006/relationships/slide" Target="/ppt/slides/slide3.xml" Id="R00abd18994ab4f4b" /><Relationship Type="http://schemas.openxmlformats.org/officeDocument/2006/relationships/slide" Target="/ppt/slides/slide4.xml" Id="R01f960aba3b14155" /><Relationship Type="http://schemas.openxmlformats.org/officeDocument/2006/relationships/slide" Target="/ppt/slides/slide5.xml" Id="R6a54dc2d7103433e" /><Relationship Type="http://schemas.openxmlformats.org/officeDocument/2006/relationships/slide" Target="/ppt/slides/slide6.xml" Id="Rb58c5a0d079746ed" /><Relationship Type="http://schemas.openxmlformats.org/officeDocument/2006/relationships/slide" Target="/ppt/slides/slide7.xml" Id="Rf3cec55b6a5e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4230b2fe8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25cf57824a10" /><Relationship Type="http://schemas.openxmlformats.org/officeDocument/2006/relationships/theme" Target="/ppt/slideMasters/theme/theme1.xml" Id="R2b4f6231104a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225cf5782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5cc4b34c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5d6fa9b2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f351e3207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9b1958c4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c8cefc5e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670893ab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e5fa8d95f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