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c7246d48fa41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fcd08d40664f0c"/>
  </p:sldMasterIdLst>
  <p:sldIdLst>
    <p:sldId xmlns:r="http://schemas.openxmlformats.org/officeDocument/2006/relationships" id="256" r:id="Rcbb6768daf3645ad"/>
    <p:sldId xmlns:r="http://schemas.openxmlformats.org/officeDocument/2006/relationships" id="257" r:id="R5741e7377b4f4501"/>
    <p:sldId xmlns:r="http://schemas.openxmlformats.org/officeDocument/2006/relationships" id="258" r:id="R72ecda24ebac4908"/>
    <p:sldId xmlns:r="http://schemas.openxmlformats.org/officeDocument/2006/relationships" id="259" r:id="R0ab4c5a234334c4d"/>
    <p:sldId xmlns:r="http://schemas.openxmlformats.org/officeDocument/2006/relationships" id="260" r:id="R6df966b7b7054e1d"/>
    <p:sldId xmlns:r="http://schemas.openxmlformats.org/officeDocument/2006/relationships" id="261" r:id="R62b67df2d08c4136"/>
    <p:sldId xmlns:r="http://schemas.openxmlformats.org/officeDocument/2006/relationships" id="262" r:id="Ra6796d12312e4b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fcd08d40664f0c" /><Relationship Type="http://schemas.openxmlformats.org/officeDocument/2006/relationships/slide" Target="/ppt/slides/slide1.xml" Id="Rcbb6768daf3645ad" /><Relationship Type="http://schemas.openxmlformats.org/officeDocument/2006/relationships/slide" Target="/ppt/slides/slide2.xml" Id="R5741e7377b4f4501" /><Relationship Type="http://schemas.openxmlformats.org/officeDocument/2006/relationships/slide" Target="/ppt/slides/slide3.xml" Id="R72ecda24ebac4908" /><Relationship Type="http://schemas.openxmlformats.org/officeDocument/2006/relationships/slide" Target="/ppt/slides/slide4.xml" Id="R0ab4c5a234334c4d" /><Relationship Type="http://schemas.openxmlformats.org/officeDocument/2006/relationships/slide" Target="/ppt/slides/slide5.xml" Id="R6df966b7b7054e1d" /><Relationship Type="http://schemas.openxmlformats.org/officeDocument/2006/relationships/slide" Target="/ppt/slides/slide6.xml" Id="R62b67df2d08c4136" /><Relationship Type="http://schemas.openxmlformats.org/officeDocument/2006/relationships/slide" Target="/ppt/slides/slide7.xml" Id="Ra6796d12312e4b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619ebc83f45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2ef4c3b514210" /><Relationship Type="http://schemas.openxmlformats.org/officeDocument/2006/relationships/theme" Target="/ppt/slideMasters/theme/theme1.xml" Id="R20401f0ebc9544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42ef4c3b5142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fb26477cb46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59e9234aa46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b3a223e2945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9c203ea1944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a49b88d5b43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8e6460ff74e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005da123842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CHEF ØRJAN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CHEF ØRJAN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CHEF ØRJAN AS ble etablert [år] og holder til i Bekkjarvik.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CHEF ØRJAN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CHEF ØRJAN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CHEF ØRJAN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262 614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999 946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1 228 826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CHEF ØRJAN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ØRJAN JOHANNESSEN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CHEF ØRJAN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Vardhaugen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5397 Bekkjarvik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927 438 976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CHEF ØRJAN AS</a:t>
            </a:r>
          </a:p>
        </p:txBody>
      </p:sp>
    </p:spTree>
  </p:cSld>
  <p:clrMapOvr>
    <a:masterClrMapping xmlns:a="http://schemas.openxmlformats.org/drawingml/2006/main"/>
  </p:clrMapOvr>
</p:sld>
</file>