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514b26963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70eb9ba4340e4"/>
  </p:sldMasterIdLst>
  <p:sldIdLst>
    <p:sldId xmlns:r="http://schemas.openxmlformats.org/officeDocument/2006/relationships" id="256" r:id="Rdaa2d51fe8ac40f9"/>
    <p:sldId xmlns:r="http://schemas.openxmlformats.org/officeDocument/2006/relationships" id="257" r:id="R2343c747d95d427b"/>
    <p:sldId xmlns:r="http://schemas.openxmlformats.org/officeDocument/2006/relationships" id="258" r:id="Rfeba234dcd464772"/>
    <p:sldId xmlns:r="http://schemas.openxmlformats.org/officeDocument/2006/relationships" id="259" r:id="R077f78d605da493a"/>
    <p:sldId xmlns:r="http://schemas.openxmlformats.org/officeDocument/2006/relationships" id="260" r:id="R8abce6740b944bdb"/>
    <p:sldId xmlns:r="http://schemas.openxmlformats.org/officeDocument/2006/relationships" id="261" r:id="Rf8cb03656f2243e4"/>
    <p:sldId xmlns:r="http://schemas.openxmlformats.org/officeDocument/2006/relationships" id="262" r:id="R2be1d96487d7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70eb9ba4340e4" /><Relationship Type="http://schemas.openxmlformats.org/officeDocument/2006/relationships/slide" Target="/ppt/slides/slide1.xml" Id="Rdaa2d51fe8ac40f9" /><Relationship Type="http://schemas.openxmlformats.org/officeDocument/2006/relationships/slide" Target="/ppt/slides/slide2.xml" Id="R2343c747d95d427b" /><Relationship Type="http://schemas.openxmlformats.org/officeDocument/2006/relationships/slide" Target="/ppt/slides/slide3.xml" Id="Rfeba234dcd464772" /><Relationship Type="http://schemas.openxmlformats.org/officeDocument/2006/relationships/slide" Target="/ppt/slides/slide4.xml" Id="R077f78d605da493a" /><Relationship Type="http://schemas.openxmlformats.org/officeDocument/2006/relationships/slide" Target="/ppt/slides/slide5.xml" Id="R8abce6740b944bdb" /><Relationship Type="http://schemas.openxmlformats.org/officeDocument/2006/relationships/slide" Target="/ppt/slides/slide6.xml" Id="Rf8cb03656f2243e4" /><Relationship Type="http://schemas.openxmlformats.org/officeDocument/2006/relationships/slide" Target="/ppt/slides/slide7.xml" Id="R2be1d96487d7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9c9e3452f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f8faa43745de" /><Relationship Type="http://schemas.openxmlformats.org/officeDocument/2006/relationships/theme" Target="/ppt/slideMasters/theme/theme1.xml" Id="Re49adca76d02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6f8faa437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909e5f2f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b054c337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081eb6e4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2f9aaebe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28c3bffe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0d49c2f4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628030b7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85 758 262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768 641 126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821 389 625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 HOLDING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FINANS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MAHOGNY CAPITAL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