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a15d85fe5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165ddd2cb4175"/>
  </p:sldMasterIdLst>
  <p:sldIdLst>
    <p:sldId xmlns:r="http://schemas.openxmlformats.org/officeDocument/2006/relationships" id="256" r:id="R8b9b951112b24a65"/>
    <p:sldId xmlns:r="http://schemas.openxmlformats.org/officeDocument/2006/relationships" id="257" r:id="Re0b1a56507d64f0b"/>
    <p:sldId xmlns:r="http://schemas.openxmlformats.org/officeDocument/2006/relationships" id="258" r:id="Rd6fea646cd054509"/>
    <p:sldId xmlns:r="http://schemas.openxmlformats.org/officeDocument/2006/relationships" id="259" r:id="R397659e9b748464d"/>
    <p:sldId xmlns:r="http://schemas.openxmlformats.org/officeDocument/2006/relationships" id="260" r:id="R3cd81234929f48d1"/>
    <p:sldId xmlns:r="http://schemas.openxmlformats.org/officeDocument/2006/relationships" id="261" r:id="Rbda1cc369f484864"/>
    <p:sldId xmlns:r="http://schemas.openxmlformats.org/officeDocument/2006/relationships" id="262" r:id="Rf812219b8df9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165ddd2cb4175" /><Relationship Type="http://schemas.openxmlformats.org/officeDocument/2006/relationships/slide" Target="/ppt/slides/slide1.xml" Id="R8b9b951112b24a65" /><Relationship Type="http://schemas.openxmlformats.org/officeDocument/2006/relationships/slide" Target="/ppt/slides/slide2.xml" Id="Re0b1a56507d64f0b" /><Relationship Type="http://schemas.openxmlformats.org/officeDocument/2006/relationships/slide" Target="/ppt/slides/slide3.xml" Id="Rd6fea646cd054509" /><Relationship Type="http://schemas.openxmlformats.org/officeDocument/2006/relationships/slide" Target="/ppt/slides/slide4.xml" Id="R397659e9b748464d" /><Relationship Type="http://schemas.openxmlformats.org/officeDocument/2006/relationships/slide" Target="/ppt/slides/slide5.xml" Id="R3cd81234929f48d1" /><Relationship Type="http://schemas.openxmlformats.org/officeDocument/2006/relationships/slide" Target="/ppt/slides/slide6.xml" Id="Rbda1cc369f484864" /><Relationship Type="http://schemas.openxmlformats.org/officeDocument/2006/relationships/slide" Target="/ppt/slides/slide7.xml" Id="Rf812219b8df9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b386b5d73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6fceb78a4c9e" /><Relationship Type="http://schemas.openxmlformats.org/officeDocument/2006/relationships/theme" Target="/ppt/slideMasters/theme/theme1.xml" Id="R4e325171f203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36fceb78a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1200af6f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46f4e1503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48f64fdc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bd951031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deb52fd9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691147a6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bf76d4ac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JOHN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Årlifossvegen 397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3680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927 457 709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