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29cf2a3334e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b8a45ab6749b9"/>
  </p:sldMasterIdLst>
  <p:sldIdLst>
    <p:sldId xmlns:r="http://schemas.openxmlformats.org/officeDocument/2006/relationships" id="256" r:id="Ra0c3d1bfdda14250"/>
    <p:sldId xmlns:r="http://schemas.openxmlformats.org/officeDocument/2006/relationships" id="257" r:id="Rce15cc5ebf474b6e"/>
    <p:sldId xmlns:r="http://schemas.openxmlformats.org/officeDocument/2006/relationships" id="258" r:id="Rbd5782854f034211"/>
    <p:sldId xmlns:r="http://schemas.openxmlformats.org/officeDocument/2006/relationships" id="259" r:id="Rb2a9bf5229e74866"/>
    <p:sldId xmlns:r="http://schemas.openxmlformats.org/officeDocument/2006/relationships" id="260" r:id="Rf1198f37fa3f462f"/>
    <p:sldId xmlns:r="http://schemas.openxmlformats.org/officeDocument/2006/relationships" id="261" r:id="Ra984060da47c461e"/>
    <p:sldId xmlns:r="http://schemas.openxmlformats.org/officeDocument/2006/relationships" id="262" r:id="R29aec7f897dc44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b8a45ab6749b9" /><Relationship Type="http://schemas.openxmlformats.org/officeDocument/2006/relationships/slide" Target="/ppt/slides/slide1.xml" Id="Ra0c3d1bfdda14250" /><Relationship Type="http://schemas.openxmlformats.org/officeDocument/2006/relationships/slide" Target="/ppt/slides/slide2.xml" Id="Rce15cc5ebf474b6e" /><Relationship Type="http://schemas.openxmlformats.org/officeDocument/2006/relationships/slide" Target="/ppt/slides/slide3.xml" Id="Rbd5782854f034211" /><Relationship Type="http://schemas.openxmlformats.org/officeDocument/2006/relationships/slide" Target="/ppt/slides/slide4.xml" Id="Rb2a9bf5229e74866" /><Relationship Type="http://schemas.openxmlformats.org/officeDocument/2006/relationships/slide" Target="/ppt/slides/slide5.xml" Id="Rf1198f37fa3f462f" /><Relationship Type="http://schemas.openxmlformats.org/officeDocument/2006/relationships/slide" Target="/ppt/slides/slide6.xml" Id="Ra984060da47c461e" /><Relationship Type="http://schemas.openxmlformats.org/officeDocument/2006/relationships/slide" Target="/ppt/slides/slide7.xml" Id="R29aec7f897dc44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b02a218a93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5c6c4335b4282" /><Relationship Type="http://schemas.openxmlformats.org/officeDocument/2006/relationships/theme" Target="/ppt/slideMasters/theme/theme1.xml" Id="Rc37831589dbf44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e5c6c4335b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68ee7168742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ab6d8ed7a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ee10993314c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106498bca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d92e3d1874b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37fc9411b42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73684785d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KJUAGUTT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KJUAGUTT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−206 406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8 399 549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8 858 080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FALCH SORTLAND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Hoffsveien 62A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927 468 611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KJUAGUTT AS</a:t>
            </a:r>
          </a:p>
        </p:txBody>
      </p:sp>
    </p:spTree>
  </p:cSld>
  <p:clrMapOvr>
    <a:masterClrMapping xmlns:a="http://schemas.openxmlformats.org/drawingml/2006/main"/>
  </p:clrMapOvr>
</p:sld>
</file>