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a79483ecdf24d5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d12f453cf604780"/>
  </p:sldMasterIdLst>
  <p:sldIdLst>
    <p:sldId xmlns:r="http://schemas.openxmlformats.org/officeDocument/2006/relationships" id="256" r:id="R9a9510eba4534dae"/>
    <p:sldId xmlns:r="http://schemas.openxmlformats.org/officeDocument/2006/relationships" id="257" r:id="R280a3507c5634f85"/>
    <p:sldId xmlns:r="http://schemas.openxmlformats.org/officeDocument/2006/relationships" id="258" r:id="Rcd03aa51393747b4"/>
    <p:sldId xmlns:r="http://schemas.openxmlformats.org/officeDocument/2006/relationships" id="259" r:id="R4323538c942f4b8d"/>
    <p:sldId xmlns:r="http://schemas.openxmlformats.org/officeDocument/2006/relationships" id="260" r:id="R6d07e25f119d4b6d"/>
    <p:sldId xmlns:r="http://schemas.openxmlformats.org/officeDocument/2006/relationships" id="261" r:id="R1ed81c5d35e44f76"/>
    <p:sldId xmlns:r="http://schemas.openxmlformats.org/officeDocument/2006/relationships" id="262" r:id="R1cada11d39a2469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12f453cf604780" /><Relationship Type="http://schemas.openxmlformats.org/officeDocument/2006/relationships/slide" Target="/ppt/slides/slide1.xml" Id="R9a9510eba4534dae" /><Relationship Type="http://schemas.openxmlformats.org/officeDocument/2006/relationships/slide" Target="/ppt/slides/slide2.xml" Id="R280a3507c5634f85" /><Relationship Type="http://schemas.openxmlformats.org/officeDocument/2006/relationships/slide" Target="/ppt/slides/slide3.xml" Id="Rcd03aa51393747b4" /><Relationship Type="http://schemas.openxmlformats.org/officeDocument/2006/relationships/slide" Target="/ppt/slides/slide4.xml" Id="R4323538c942f4b8d" /><Relationship Type="http://schemas.openxmlformats.org/officeDocument/2006/relationships/slide" Target="/ppt/slides/slide5.xml" Id="R6d07e25f119d4b6d" /><Relationship Type="http://schemas.openxmlformats.org/officeDocument/2006/relationships/slide" Target="/ppt/slides/slide6.xml" Id="R1ed81c5d35e44f76" /><Relationship Type="http://schemas.openxmlformats.org/officeDocument/2006/relationships/slide" Target="/ppt/slides/slide7.xml" Id="R1cada11d39a2469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2deb128a234e7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56209fbe6e42d2" /><Relationship Type="http://schemas.openxmlformats.org/officeDocument/2006/relationships/theme" Target="/ppt/slideMasters/theme/theme1.xml" Id="Re8142061d452468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b56209fbe6e42d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6c2d57f182480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56c96cb7854c2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1aa08a536444b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a120043934479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38b5b3fb6d4df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1a26c46b48451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890babfaad4f2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MHW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MHW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MHW INVEST AS ble etablert [år] og holder til i Fornebu.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MHW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MHW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MHW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342 934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261 204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11 859 413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12 153 481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12 845 178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MHW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MEHDI HASHEMI-WICTORIN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MHW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Finn Thorsagers vei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1360 Fornebu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96 80 62 77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post@mhw-invest.no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mhw-invest.no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927 473 321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MHW INVEST AS</a:t>
            </a:r>
          </a:p>
        </p:txBody>
      </p:sp>
    </p:spTree>
  </p:cSld>
  <p:clrMapOvr>
    <a:masterClrMapping xmlns:a="http://schemas.openxmlformats.org/drawingml/2006/main"/>
  </p:clrMapOvr>
</p:sld>
</file>