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2f1c02b51f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893cf13404991"/>
  </p:sldMasterIdLst>
  <p:sldIdLst>
    <p:sldId xmlns:r="http://schemas.openxmlformats.org/officeDocument/2006/relationships" id="256" r:id="R707a79e054af47f6"/>
    <p:sldId xmlns:r="http://schemas.openxmlformats.org/officeDocument/2006/relationships" id="257" r:id="R3620034a79c04cf7"/>
    <p:sldId xmlns:r="http://schemas.openxmlformats.org/officeDocument/2006/relationships" id="258" r:id="Rbec25b2367f5424f"/>
    <p:sldId xmlns:r="http://schemas.openxmlformats.org/officeDocument/2006/relationships" id="259" r:id="Rb72cce2b008f437a"/>
    <p:sldId xmlns:r="http://schemas.openxmlformats.org/officeDocument/2006/relationships" id="260" r:id="R005910d8df5a434d"/>
    <p:sldId xmlns:r="http://schemas.openxmlformats.org/officeDocument/2006/relationships" id="261" r:id="R8d82962828e64d56"/>
    <p:sldId xmlns:r="http://schemas.openxmlformats.org/officeDocument/2006/relationships" id="262" r:id="R0d3d405de954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893cf13404991" /><Relationship Type="http://schemas.openxmlformats.org/officeDocument/2006/relationships/slide" Target="/ppt/slides/slide1.xml" Id="R707a79e054af47f6" /><Relationship Type="http://schemas.openxmlformats.org/officeDocument/2006/relationships/slide" Target="/ppt/slides/slide2.xml" Id="R3620034a79c04cf7" /><Relationship Type="http://schemas.openxmlformats.org/officeDocument/2006/relationships/slide" Target="/ppt/slides/slide3.xml" Id="Rbec25b2367f5424f" /><Relationship Type="http://schemas.openxmlformats.org/officeDocument/2006/relationships/slide" Target="/ppt/slides/slide4.xml" Id="Rb72cce2b008f437a" /><Relationship Type="http://schemas.openxmlformats.org/officeDocument/2006/relationships/slide" Target="/ppt/slides/slide5.xml" Id="R005910d8df5a434d" /><Relationship Type="http://schemas.openxmlformats.org/officeDocument/2006/relationships/slide" Target="/ppt/slides/slide6.xml" Id="R8d82962828e64d56" /><Relationship Type="http://schemas.openxmlformats.org/officeDocument/2006/relationships/slide" Target="/ppt/slides/slide7.xml" Id="R0d3d405de954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0332ada0b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2827e50394d59" /><Relationship Type="http://schemas.openxmlformats.org/officeDocument/2006/relationships/theme" Target="/ppt/slideMasters/theme/theme1.xml" Id="R62533367cf2b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2827e5039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34932c96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87e6f06f1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ae1db5a948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c5bbbdbb2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0174a9ae5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366c451b248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c14f89da3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STORTOFT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STORTOFT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20 389 068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37 309 797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C TORGNES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 INVEST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NJORDHALL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TORGØY AS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927 478 382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