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480a9d9a7546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d00128fa714507"/>
  </p:sldMasterIdLst>
  <p:sldIdLst>
    <p:sldId xmlns:r="http://schemas.openxmlformats.org/officeDocument/2006/relationships" id="256" r:id="R8de12603ab294ffe"/>
    <p:sldId xmlns:r="http://schemas.openxmlformats.org/officeDocument/2006/relationships" id="257" r:id="R174d0f1961714277"/>
    <p:sldId xmlns:r="http://schemas.openxmlformats.org/officeDocument/2006/relationships" id="258" r:id="R14733678c2284483"/>
    <p:sldId xmlns:r="http://schemas.openxmlformats.org/officeDocument/2006/relationships" id="259" r:id="R6592244d1f3d4b0e"/>
    <p:sldId xmlns:r="http://schemas.openxmlformats.org/officeDocument/2006/relationships" id="260" r:id="Rc8054a9e789e4ee1"/>
    <p:sldId xmlns:r="http://schemas.openxmlformats.org/officeDocument/2006/relationships" id="261" r:id="R2d51c32a0325497b"/>
    <p:sldId xmlns:r="http://schemas.openxmlformats.org/officeDocument/2006/relationships" id="262" r:id="Red0653d2b21a46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00128fa714507" /><Relationship Type="http://schemas.openxmlformats.org/officeDocument/2006/relationships/slide" Target="/ppt/slides/slide1.xml" Id="R8de12603ab294ffe" /><Relationship Type="http://schemas.openxmlformats.org/officeDocument/2006/relationships/slide" Target="/ppt/slides/slide2.xml" Id="R174d0f1961714277" /><Relationship Type="http://schemas.openxmlformats.org/officeDocument/2006/relationships/slide" Target="/ppt/slides/slide3.xml" Id="R14733678c2284483" /><Relationship Type="http://schemas.openxmlformats.org/officeDocument/2006/relationships/slide" Target="/ppt/slides/slide4.xml" Id="R6592244d1f3d4b0e" /><Relationship Type="http://schemas.openxmlformats.org/officeDocument/2006/relationships/slide" Target="/ppt/slides/slide5.xml" Id="Rc8054a9e789e4ee1" /><Relationship Type="http://schemas.openxmlformats.org/officeDocument/2006/relationships/slide" Target="/ppt/slides/slide6.xml" Id="R2d51c32a0325497b" /><Relationship Type="http://schemas.openxmlformats.org/officeDocument/2006/relationships/slide" Target="/ppt/slides/slide7.xml" Id="Red0653d2b21a46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ff525071743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96fb589ee42da" /><Relationship Type="http://schemas.openxmlformats.org/officeDocument/2006/relationships/theme" Target="/ppt/slideMasters/theme/theme1.xml" Id="R8ebc75136d334d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e96fb589ee42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8c437be6c40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d618b7380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2fa43c81249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a549ff8a147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dde3ed50c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f56de246445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93591a1c9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UNISON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UNISON REGNSKAP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3 510 358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1 209 738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BITBASE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PANORAMA INØST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Gauterødveien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927 497 050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