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56654b3235f44c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dc018670da04605"/>
  </p:sldMasterIdLst>
  <p:sldIdLst>
    <p:sldId xmlns:r="http://schemas.openxmlformats.org/officeDocument/2006/relationships" id="256" r:id="R34269310d2e04bad"/>
    <p:sldId xmlns:r="http://schemas.openxmlformats.org/officeDocument/2006/relationships" id="257" r:id="R7f7bfa91d03b4c13"/>
    <p:sldId xmlns:r="http://schemas.openxmlformats.org/officeDocument/2006/relationships" id="258" r:id="R62294731cd6842a0"/>
    <p:sldId xmlns:r="http://schemas.openxmlformats.org/officeDocument/2006/relationships" id="259" r:id="R8d40a852ca084ad3"/>
    <p:sldId xmlns:r="http://schemas.openxmlformats.org/officeDocument/2006/relationships" id="260" r:id="R7d7821935b18489e"/>
    <p:sldId xmlns:r="http://schemas.openxmlformats.org/officeDocument/2006/relationships" id="261" r:id="Rc6d0ac2bcbcd4e30"/>
    <p:sldId xmlns:r="http://schemas.openxmlformats.org/officeDocument/2006/relationships" id="262" r:id="R98acf891e3ba437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c018670da04605" /><Relationship Type="http://schemas.openxmlformats.org/officeDocument/2006/relationships/slide" Target="/ppt/slides/slide1.xml" Id="R34269310d2e04bad" /><Relationship Type="http://schemas.openxmlformats.org/officeDocument/2006/relationships/slide" Target="/ppt/slides/slide2.xml" Id="R7f7bfa91d03b4c13" /><Relationship Type="http://schemas.openxmlformats.org/officeDocument/2006/relationships/slide" Target="/ppt/slides/slide3.xml" Id="R62294731cd6842a0" /><Relationship Type="http://schemas.openxmlformats.org/officeDocument/2006/relationships/slide" Target="/ppt/slides/slide4.xml" Id="R8d40a852ca084ad3" /><Relationship Type="http://schemas.openxmlformats.org/officeDocument/2006/relationships/slide" Target="/ppt/slides/slide5.xml" Id="R7d7821935b18489e" /><Relationship Type="http://schemas.openxmlformats.org/officeDocument/2006/relationships/slide" Target="/ppt/slides/slide6.xml" Id="Rc6d0ac2bcbcd4e30" /><Relationship Type="http://schemas.openxmlformats.org/officeDocument/2006/relationships/slide" Target="/ppt/slides/slide7.xml" Id="R98acf891e3ba437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e640f84ea6c4ba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5a8d0f7c9243cd" /><Relationship Type="http://schemas.openxmlformats.org/officeDocument/2006/relationships/theme" Target="/ppt/slideMasters/theme/theme1.xml" Id="R72586fcf6aad483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b5a8d0f7c9243c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f61897a81d416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e596e1d0bd456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9904d36b8b499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25698f3aeb495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2b878b6cee41d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c72e21533c425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02f37d8d94429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ALOHOMORA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ALOHOMORA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ALOHOMORA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ALOHOMORA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ALOHOMORA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ALOHOMORA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−15 139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−19 288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1 374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1 612 013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ALOHOMORA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RØNNINGEN RUHS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ALOHOMORA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Parkveien 6B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927 505 215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ALOHOMORA AS</a:t>
            </a:r>
          </a:p>
        </p:txBody>
      </p:sp>
    </p:spTree>
  </p:cSld>
  <p:clrMapOvr>
    <a:masterClrMapping xmlns:a="http://schemas.openxmlformats.org/drawingml/2006/main"/>
  </p:clrMapOvr>
</p:sld>
</file>