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634b4c692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dcf6aeb6146ee"/>
  </p:sldMasterIdLst>
  <p:sldIdLst>
    <p:sldId xmlns:r="http://schemas.openxmlformats.org/officeDocument/2006/relationships" id="256" r:id="R20f115a1ae3b4f6a"/>
    <p:sldId xmlns:r="http://schemas.openxmlformats.org/officeDocument/2006/relationships" id="257" r:id="Rda47be8dfdcb4d62"/>
    <p:sldId xmlns:r="http://schemas.openxmlformats.org/officeDocument/2006/relationships" id="258" r:id="Rcdb8d48f87a24b4f"/>
    <p:sldId xmlns:r="http://schemas.openxmlformats.org/officeDocument/2006/relationships" id="259" r:id="Re84a01b704794ad2"/>
    <p:sldId xmlns:r="http://schemas.openxmlformats.org/officeDocument/2006/relationships" id="260" r:id="R1e4829f43e84468f"/>
    <p:sldId xmlns:r="http://schemas.openxmlformats.org/officeDocument/2006/relationships" id="261" r:id="Rd54b0f95075f47b0"/>
    <p:sldId xmlns:r="http://schemas.openxmlformats.org/officeDocument/2006/relationships" id="262" r:id="R700b60b8af19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dcf6aeb6146ee" /><Relationship Type="http://schemas.openxmlformats.org/officeDocument/2006/relationships/slide" Target="/ppt/slides/slide1.xml" Id="R20f115a1ae3b4f6a" /><Relationship Type="http://schemas.openxmlformats.org/officeDocument/2006/relationships/slide" Target="/ppt/slides/slide2.xml" Id="Rda47be8dfdcb4d62" /><Relationship Type="http://schemas.openxmlformats.org/officeDocument/2006/relationships/slide" Target="/ppt/slides/slide3.xml" Id="Rcdb8d48f87a24b4f" /><Relationship Type="http://schemas.openxmlformats.org/officeDocument/2006/relationships/slide" Target="/ppt/slides/slide4.xml" Id="Re84a01b704794ad2" /><Relationship Type="http://schemas.openxmlformats.org/officeDocument/2006/relationships/slide" Target="/ppt/slides/slide5.xml" Id="R1e4829f43e84468f" /><Relationship Type="http://schemas.openxmlformats.org/officeDocument/2006/relationships/slide" Target="/ppt/slides/slide6.xml" Id="Rd54b0f95075f47b0" /><Relationship Type="http://schemas.openxmlformats.org/officeDocument/2006/relationships/slide" Target="/ppt/slides/slide7.xml" Id="R700b60b8af19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165a940d1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3a306e764dac" /><Relationship Type="http://schemas.openxmlformats.org/officeDocument/2006/relationships/theme" Target="/ppt/slideMasters/theme/theme1.xml" Id="R2ee3e99f7ce1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33a306e76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d5bcf265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2ea59846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9fa87be0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9939c2e0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e6c123c2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11499758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17b66e11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FILTVEDT INVEST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OLAV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Furukvisten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