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d77ce2f62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f8cc0f9474f12"/>
  </p:sldMasterIdLst>
  <p:sldIdLst>
    <p:sldId xmlns:r="http://schemas.openxmlformats.org/officeDocument/2006/relationships" id="256" r:id="Rcd5f18648bb94a12"/>
    <p:sldId xmlns:r="http://schemas.openxmlformats.org/officeDocument/2006/relationships" id="257" r:id="R3ea1bc81c61a4c4b"/>
    <p:sldId xmlns:r="http://schemas.openxmlformats.org/officeDocument/2006/relationships" id="258" r:id="R2b4d9a557b724913"/>
    <p:sldId xmlns:r="http://schemas.openxmlformats.org/officeDocument/2006/relationships" id="259" r:id="Rb1d2261ccc2c4389"/>
    <p:sldId xmlns:r="http://schemas.openxmlformats.org/officeDocument/2006/relationships" id="260" r:id="Rf1fcf9463d1d46f2"/>
    <p:sldId xmlns:r="http://schemas.openxmlformats.org/officeDocument/2006/relationships" id="261" r:id="Rf4b4262d9c904cbd"/>
    <p:sldId xmlns:r="http://schemas.openxmlformats.org/officeDocument/2006/relationships" id="262" r:id="R460b4daa9eb5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f8cc0f9474f12" /><Relationship Type="http://schemas.openxmlformats.org/officeDocument/2006/relationships/slide" Target="/ppt/slides/slide1.xml" Id="Rcd5f18648bb94a12" /><Relationship Type="http://schemas.openxmlformats.org/officeDocument/2006/relationships/slide" Target="/ppt/slides/slide2.xml" Id="R3ea1bc81c61a4c4b" /><Relationship Type="http://schemas.openxmlformats.org/officeDocument/2006/relationships/slide" Target="/ppt/slides/slide3.xml" Id="R2b4d9a557b724913" /><Relationship Type="http://schemas.openxmlformats.org/officeDocument/2006/relationships/slide" Target="/ppt/slides/slide4.xml" Id="Rb1d2261ccc2c4389" /><Relationship Type="http://schemas.openxmlformats.org/officeDocument/2006/relationships/slide" Target="/ppt/slides/slide5.xml" Id="Rf1fcf9463d1d46f2" /><Relationship Type="http://schemas.openxmlformats.org/officeDocument/2006/relationships/slide" Target="/ppt/slides/slide6.xml" Id="Rf4b4262d9c904cbd" /><Relationship Type="http://schemas.openxmlformats.org/officeDocument/2006/relationships/slide" Target="/ppt/slides/slide7.xml" Id="R460b4daa9eb5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bac62aaf5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0cd462b84589" /><Relationship Type="http://schemas.openxmlformats.org/officeDocument/2006/relationships/theme" Target="/ppt/slideMasters/theme/theme1.xml" Id="R635a5681191b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00cd462b8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40e5858b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f263eea47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fffc730049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69ac7cbe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c74e9a71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6c0d4e973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3bde4605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BRATAAS NYKMARK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Helle Brataas Nykmark, Skuronnveien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