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0bbf3cd4944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34920bb5f4191"/>
  </p:sldMasterIdLst>
  <p:sldIdLst>
    <p:sldId xmlns:r="http://schemas.openxmlformats.org/officeDocument/2006/relationships" id="256" r:id="R2b747af37d47414b"/>
    <p:sldId xmlns:r="http://schemas.openxmlformats.org/officeDocument/2006/relationships" id="257" r:id="R204064a50ba54086"/>
    <p:sldId xmlns:r="http://schemas.openxmlformats.org/officeDocument/2006/relationships" id="258" r:id="Rf4b6967a7a2f442f"/>
    <p:sldId xmlns:r="http://schemas.openxmlformats.org/officeDocument/2006/relationships" id="259" r:id="R7cb083377ef84ac3"/>
    <p:sldId xmlns:r="http://schemas.openxmlformats.org/officeDocument/2006/relationships" id="260" r:id="R6849010fa5bf41e0"/>
    <p:sldId xmlns:r="http://schemas.openxmlformats.org/officeDocument/2006/relationships" id="261" r:id="R7380217d4dfe4fa6"/>
    <p:sldId xmlns:r="http://schemas.openxmlformats.org/officeDocument/2006/relationships" id="262" r:id="Rb4f9210ca53e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34920bb5f4191" /><Relationship Type="http://schemas.openxmlformats.org/officeDocument/2006/relationships/slide" Target="/ppt/slides/slide1.xml" Id="R2b747af37d47414b" /><Relationship Type="http://schemas.openxmlformats.org/officeDocument/2006/relationships/slide" Target="/ppt/slides/slide2.xml" Id="R204064a50ba54086" /><Relationship Type="http://schemas.openxmlformats.org/officeDocument/2006/relationships/slide" Target="/ppt/slides/slide3.xml" Id="Rf4b6967a7a2f442f" /><Relationship Type="http://schemas.openxmlformats.org/officeDocument/2006/relationships/slide" Target="/ppt/slides/slide4.xml" Id="R7cb083377ef84ac3" /><Relationship Type="http://schemas.openxmlformats.org/officeDocument/2006/relationships/slide" Target="/ppt/slides/slide5.xml" Id="R6849010fa5bf41e0" /><Relationship Type="http://schemas.openxmlformats.org/officeDocument/2006/relationships/slide" Target="/ppt/slides/slide6.xml" Id="R7380217d4dfe4fa6" /><Relationship Type="http://schemas.openxmlformats.org/officeDocument/2006/relationships/slide" Target="/ppt/slides/slide7.xml" Id="Rb4f9210ca53e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383523dd4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71b1ccd52476c" /><Relationship Type="http://schemas.openxmlformats.org/officeDocument/2006/relationships/theme" Target="/ppt/slideMasters/theme/theme1.xml" Id="R1a92e824b634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d71b1ccd5247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31fdad3da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017c314674e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0a109b03d46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98df9e36e47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0fb532a3947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6fd0c5ed546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adf7f23c64a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123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123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NÅLSUND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927 515 911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123 REVISJON AS</a:t>
            </a:r>
          </a:p>
        </p:txBody>
      </p:sp>
    </p:spTree>
  </p:cSld>
  <p:clrMapOvr>
    <a:masterClrMapping xmlns:a="http://schemas.openxmlformats.org/drawingml/2006/main"/>
  </p:clrMapOvr>
</p:sld>
</file>