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ac565114124d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09cdf675904ef1"/>
  </p:sldMasterIdLst>
  <p:sldIdLst>
    <p:sldId xmlns:r="http://schemas.openxmlformats.org/officeDocument/2006/relationships" id="256" r:id="Ra61ad89980cb4e92"/>
    <p:sldId xmlns:r="http://schemas.openxmlformats.org/officeDocument/2006/relationships" id="257" r:id="Rb6b1ce352522442f"/>
    <p:sldId xmlns:r="http://schemas.openxmlformats.org/officeDocument/2006/relationships" id="258" r:id="R44cb933c1de64770"/>
    <p:sldId xmlns:r="http://schemas.openxmlformats.org/officeDocument/2006/relationships" id="259" r:id="Re2b77012f7054dd9"/>
    <p:sldId xmlns:r="http://schemas.openxmlformats.org/officeDocument/2006/relationships" id="260" r:id="Rc945909258df4cc5"/>
    <p:sldId xmlns:r="http://schemas.openxmlformats.org/officeDocument/2006/relationships" id="261" r:id="Rccf16b84a3834390"/>
    <p:sldId xmlns:r="http://schemas.openxmlformats.org/officeDocument/2006/relationships" id="262" r:id="Ra342b3b8c8e14b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9cdf675904ef1" /><Relationship Type="http://schemas.openxmlformats.org/officeDocument/2006/relationships/slide" Target="/ppt/slides/slide1.xml" Id="Ra61ad89980cb4e92" /><Relationship Type="http://schemas.openxmlformats.org/officeDocument/2006/relationships/slide" Target="/ppt/slides/slide2.xml" Id="Rb6b1ce352522442f" /><Relationship Type="http://schemas.openxmlformats.org/officeDocument/2006/relationships/slide" Target="/ppt/slides/slide3.xml" Id="R44cb933c1de64770" /><Relationship Type="http://schemas.openxmlformats.org/officeDocument/2006/relationships/slide" Target="/ppt/slides/slide4.xml" Id="Re2b77012f7054dd9" /><Relationship Type="http://schemas.openxmlformats.org/officeDocument/2006/relationships/slide" Target="/ppt/slides/slide5.xml" Id="Rc945909258df4cc5" /><Relationship Type="http://schemas.openxmlformats.org/officeDocument/2006/relationships/slide" Target="/ppt/slides/slide6.xml" Id="Rccf16b84a3834390" /><Relationship Type="http://schemas.openxmlformats.org/officeDocument/2006/relationships/slide" Target="/ppt/slides/slide7.xml" Id="Ra342b3b8c8e14b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5cccbb4a045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1689d9d714eec" /><Relationship Type="http://schemas.openxmlformats.org/officeDocument/2006/relationships/theme" Target="/ppt/slideMasters/theme/theme1.xml" Id="Rcea7b185451e46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81689d9d714e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355e13765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8e2dd5f8249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1fa0d7f2d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554d6f47144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83bcfd4ec44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853c5f5934e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ce071481a4f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HEKKVEIEN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HEKKVEIEN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854 823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KATJA LUND LEFDAL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 DANIELSEN ØGRIM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Hekkveien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927 522 845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