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6dc1665fc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fad52334741a4"/>
  </p:sldMasterIdLst>
  <p:sldIdLst>
    <p:sldId xmlns:r="http://schemas.openxmlformats.org/officeDocument/2006/relationships" id="256" r:id="Rfc020c45464447e0"/>
    <p:sldId xmlns:r="http://schemas.openxmlformats.org/officeDocument/2006/relationships" id="257" r:id="R4987521377e34826"/>
    <p:sldId xmlns:r="http://schemas.openxmlformats.org/officeDocument/2006/relationships" id="258" r:id="R57902df599da4f31"/>
    <p:sldId xmlns:r="http://schemas.openxmlformats.org/officeDocument/2006/relationships" id="259" r:id="R0a8b43129b734804"/>
    <p:sldId xmlns:r="http://schemas.openxmlformats.org/officeDocument/2006/relationships" id="260" r:id="R5abf5e27820e4d44"/>
    <p:sldId xmlns:r="http://schemas.openxmlformats.org/officeDocument/2006/relationships" id="261" r:id="R754484a5592b4e55"/>
    <p:sldId xmlns:r="http://schemas.openxmlformats.org/officeDocument/2006/relationships" id="262" r:id="Rf1d8446ae142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fad52334741a4" /><Relationship Type="http://schemas.openxmlformats.org/officeDocument/2006/relationships/slide" Target="/ppt/slides/slide1.xml" Id="Rfc020c45464447e0" /><Relationship Type="http://schemas.openxmlformats.org/officeDocument/2006/relationships/slide" Target="/ppt/slides/slide2.xml" Id="R4987521377e34826" /><Relationship Type="http://schemas.openxmlformats.org/officeDocument/2006/relationships/slide" Target="/ppt/slides/slide3.xml" Id="R57902df599da4f31" /><Relationship Type="http://schemas.openxmlformats.org/officeDocument/2006/relationships/slide" Target="/ppt/slides/slide4.xml" Id="R0a8b43129b734804" /><Relationship Type="http://schemas.openxmlformats.org/officeDocument/2006/relationships/slide" Target="/ppt/slides/slide5.xml" Id="R5abf5e27820e4d44" /><Relationship Type="http://schemas.openxmlformats.org/officeDocument/2006/relationships/slide" Target="/ppt/slides/slide6.xml" Id="R754484a5592b4e55" /><Relationship Type="http://schemas.openxmlformats.org/officeDocument/2006/relationships/slide" Target="/ppt/slides/slide7.xml" Id="Rf1d8446ae142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469484aa8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7ed60ce240d6" /><Relationship Type="http://schemas.openxmlformats.org/officeDocument/2006/relationships/theme" Target="/ppt/slideMasters/theme/theme1.xml" Id="Re23ac1de10f8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27ed60ce2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7e0d9ea2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d3f932d7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8b353930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421dc5e5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8b5fe9ed1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4fce9eb342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e742eeee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BYGGETUN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BYGGETUN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12 012 932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37 376 596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BOHRIUM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KROMA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MATHOMO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927 527 081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BYGGETUN HOLDING AS</a:t>
            </a:r>
          </a:p>
        </p:txBody>
      </p:sp>
    </p:spTree>
  </p:cSld>
  <p:clrMapOvr>
    <a:masterClrMapping xmlns:a="http://schemas.openxmlformats.org/drawingml/2006/main"/>
  </p:clrMapOvr>
</p:sld>
</file>