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abd202a3d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13bb9c4f04bb1"/>
  </p:sldMasterIdLst>
  <p:sldIdLst>
    <p:sldId xmlns:r="http://schemas.openxmlformats.org/officeDocument/2006/relationships" id="256" r:id="Rf3e16f9a9d5c464d"/>
    <p:sldId xmlns:r="http://schemas.openxmlformats.org/officeDocument/2006/relationships" id="257" r:id="Rc2a6812a9e46485e"/>
    <p:sldId xmlns:r="http://schemas.openxmlformats.org/officeDocument/2006/relationships" id="258" r:id="R18791cb7409f4515"/>
    <p:sldId xmlns:r="http://schemas.openxmlformats.org/officeDocument/2006/relationships" id="259" r:id="R83dd4b4361554ce0"/>
    <p:sldId xmlns:r="http://schemas.openxmlformats.org/officeDocument/2006/relationships" id="260" r:id="R3671e2783bcc4a02"/>
    <p:sldId xmlns:r="http://schemas.openxmlformats.org/officeDocument/2006/relationships" id="261" r:id="R8d8e1b26204d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13bb9c4f04bb1" /><Relationship Type="http://schemas.openxmlformats.org/officeDocument/2006/relationships/slide" Target="/ppt/slides/slide1.xml" Id="Rf3e16f9a9d5c464d" /><Relationship Type="http://schemas.openxmlformats.org/officeDocument/2006/relationships/slide" Target="/ppt/slides/slide2.xml" Id="Rc2a6812a9e46485e" /><Relationship Type="http://schemas.openxmlformats.org/officeDocument/2006/relationships/slide" Target="/ppt/slides/slide3.xml" Id="R18791cb7409f4515" /><Relationship Type="http://schemas.openxmlformats.org/officeDocument/2006/relationships/slide" Target="/ppt/slides/slide4.xml" Id="R83dd4b4361554ce0" /><Relationship Type="http://schemas.openxmlformats.org/officeDocument/2006/relationships/slide" Target="/ppt/slides/slide5.xml" Id="R3671e2783bcc4a02" /><Relationship Type="http://schemas.openxmlformats.org/officeDocument/2006/relationships/slide" Target="/ppt/slides/slide6.xml" Id="R8d8e1b26204d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7f7d2faee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774dd6b0c4379" /><Relationship Type="http://schemas.openxmlformats.org/officeDocument/2006/relationships/theme" Target="/ppt/slideMasters/theme/theme1.xml" Id="R0cb69004a38b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774dd6b0c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6274712b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d660dd11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0a58f8df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620a23b5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472e02dd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0593b1a8e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