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96a03f234a4e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f7f62b56f64f6f"/>
  </p:sldMasterIdLst>
  <p:sldIdLst>
    <p:sldId xmlns:r="http://schemas.openxmlformats.org/officeDocument/2006/relationships" id="256" r:id="R6ccee12554e042e2"/>
    <p:sldId xmlns:r="http://schemas.openxmlformats.org/officeDocument/2006/relationships" id="257" r:id="Rbe32a12abd7e448b"/>
    <p:sldId xmlns:r="http://schemas.openxmlformats.org/officeDocument/2006/relationships" id="258" r:id="R41538360ce274838"/>
    <p:sldId xmlns:r="http://schemas.openxmlformats.org/officeDocument/2006/relationships" id="259" r:id="R75e81c91341b4a42"/>
    <p:sldId xmlns:r="http://schemas.openxmlformats.org/officeDocument/2006/relationships" id="260" r:id="R39623e1e03f146d8"/>
    <p:sldId xmlns:r="http://schemas.openxmlformats.org/officeDocument/2006/relationships" id="261" r:id="R60b2ffdbdd754a9f"/>
    <p:sldId xmlns:r="http://schemas.openxmlformats.org/officeDocument/2006/relationships" id="262" r:id="R9d9ff7c6660d46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7f62b56f64f6f" /><Relationship Type="http://schemas.openxmlformats.org/officeDocument/2006/relationships/slide" Target="/ppt/slides/slide1.xml" Id="R6ccee12554e042e2" /><Relationship Type="http://schemas.openxmlformats.org/officeDocument/2006/relationships/slide" Target="/ppt/slides/slide2.xml" Id="Rbe32a12abd7e448b" /><Relationship Type="http://schemas.openxmlformats.org/officeDocument/2006/relationships/slide" Target="/ppt/slides/slide3.xml" Id="R41538360ce274838" /><Relationship Type="http://schemas.openxmlformats.org/officeDocument/2006/relationships/slide" Target="/ppt/slides/slide4.xml" Id="R75e81c91341b4a42" /><Relationship Type="http://schemas.openxmlformats.org/officeDocument/2006/relationships/slide" Target="/ppt/slides/slide5.xml" Id="R39623e1e03f146d8" /><Relationship Type="http://schemas.openxmlformats.org/officeDocument/2006/relationships/slide" Target="/ppt/slides/slide6.xml" Id="R60b2ffdbdd754a9f" /><Relationship Type="http://schemas.openxmlformats.org/officeDocument/2006/relationships/slide" Target="/ppt/slides/slide7.xml" Id="R9d9ff7c6660d46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9febf83ef48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c46a03673438e" /><Relationship Type="http://schemas.openxmlformats.org/officeDocument/2006/relationships/theme" Target="/ppt/slideMasters/theme/theme1.xml" Id="R2a0906d205914a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1c46a0367343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4aa958c4942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d168c1de840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217f275824f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7e30f4cce4c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20e7badac4e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abd6ad03145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634766f3544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 INVESTOR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406 073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517 691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NYQUIST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Måltrostveien 36D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927 536 153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 INVESTOR AS</a:t>
            </a:r>
          </a:p>
        </p:txBody>
      </p:sp>
    </p:spTree>
  </p:cSld>
  <p:clrMapOvr>
    <a:masterClrMapping xmlns:a="http://schemas.openxmlformats.org/drawingml/2006/main"/>
  </p:clrMapOvr>
</p:sld>
</file>