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537c3ad94540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0fcc45b91440d8"/>
  </p:sldMasterIdLst>
  <p:sldIdLst>
    <p:sldId xmlns:r="http://schemas.openxmlformats.org/officeDocument/2006/relationships" id="256" r:id="Rb22c432cc462486c"/>
    <p:sldId xmlns:r="http://schemas.openxmlformats.org/officeDocument/2006/relationships" id="257" r:id="Rbe659e192a5542f8"/>
    <p:sldId xmlns:r="http://schemas.openxmlformats.org/officeDocument/2006/relationships" id="258" r:id="Rf05c7fff916a4493"/>
    <p:sldId xmlns:r="http://schemas.openxmlformats.org/officeDocument/2006/relationships" id="259" r:id="Rc57f2a3eb0524cf9"/>
    <p:sldId xmlns:r="http://schemas.openxmlformats.org/officeDocument/2006/relationships" id="260" r:id="R7c4fd8057d6a4161"/>
    <p:sldId xmlns:r="http://schemas.openxmlformats.org/officeDocument/2006/relationships" id="261" r:id="R6b1add73e9144781"/>
    <p:sldId xmlns:r="http://schemas.openxmlformats.org/officeDocument/2006/relationships" id="262" r:id="R1c898a021a604b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0fcc45b91440d8" /><Relationship Type="http://schemas.openxmlformats.org/officeDocument/2006/relationships/slide" Target="/ppt/slides/slide1.xml" Id="Rb22c432cc462486c" /><Relationship Type="http://schemas.openxmlformats.org/officeDocument/2006/relationships/slide" Target="/ppt/slides/slide2.xml" Id="Rbe659e192a5542f8" /><Relationship Type="http://schemas.openxmlformats.org/officeDocument/2006/relationships/slide" Target="/ppt/slides/slide3.xml" Id="Rf05c7fff916a4493" /><Relationship Type="http://schemas.openxmlformats.org/officeDocument/2006/relationships/slide" Target="/ppt/slides/slide4.xml" Id="Rc57f2a3eb0524cf9" /><Relationship Type="http://schemas.openxmlformats.org/officeDocument/2006/relationships/slide" Target="/ppt/slides/slide5.xml" Id="R7c4fd8057d6a4161" /><Relationship Type="http://schemas.openxmlformats.org/officeDocument/2006/relationships/slide" Target="/ppt/slides/slide6.xml" Id="R6b1add73e9144781" /><Relationship Type="http://schemas.openxmlformats.org/officeDocument/2006/relationships/slide" Target="/ppt/slides/slide7.xml" Id="R1c898a021a604b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5cbbaf48e64a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ba84eb7224ff4" /><Relationship Type="http://schemas.openxmlformats.org/officeDocument/2006/relationships/theme" Target="/ppt/slideMasters/theme/theme1.xml" Id="R3f037494492741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5ba84eb7224f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3179a12a64d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82db5223b45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f8a11e1464f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1513dd4964d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9c680721043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3378334b546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d9d0fc80741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CREO INVEST AS ble etablert [år] og holder til i Tomter.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511 014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1 131 256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1 143 022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TRINE SOPHIA FILTVEDT ELGVIN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1825 Tomter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927 573 458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CREO INVEST AS</a:t>
            </a:r>
          </a:p>
        </p:txBody>
      </p:sp>
    </p:spTree>
  </p:cSld>
  <p:clrMapOvr>
    <a:masterClrMapping xmlns:a="http://schemas.openxmlformats.org/drawingml/2006/main"/>
  </p:clrMapOvr>
</p:sld>
</file>