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fe64ef066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336aa881e45e4"/>
  </p:sldMasterIdLst>
  <p:sldIdLst>
    <p:sldId xmlns:r="http://schemas.openxmlformats.org/officeDocument/2006/relationships" id="256" r:id="R4d2abe1912fd4ce2"/>
    <p:sldId xmlns:r="http://schemas.openxmlformats.org/officeDocument/2006/relationships" id="257" r:id="Ra33de090d04f4606"/>
    <p:sldId xmlns:r="http://schemas.openxmlformats.org/officeDocument/2006/relationships" id="258" r:id="R555a62db63a349da"/>
    <p:sldId xmlns:r="http://schemas.openxmlformats.org/officeDocument/2006/relationships" id="259" r:id="R277da6aae6de44d7"/>
    <p:sldId xmlns:r="http://schemas.openxmlformats.org/officeDocument/2006/relationships" id="260" r:id="R21802a91e5a640e3"/>
    <p:sldId xmlns:r="http://schemas.openxmlformats.org/officeDocument/2006/relationships" id="261" r:id="Rc36832809e0341e3"/>
    <p:sldId xmlns:r="http://schemas.openxmlformats.org/officeDocument/2006/relationships" id="262" r:id="R1ee1b15f0b67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336aa881e45e4" /><Relationship Type="http://schemas.openxmlformats.org/officeDocument/2006/relationships/slide" Target="/ppt/slides/slide1.xml" Id="R4d2abe1912fd4ce2" /><Relationship Type="http://schemas.openxmlformats.org/officeDocument/2006/relationships/slide" Target="/ppt/slides/slide2.xml" Id="Ra33de090d04f4606" /><Relationship Type="http://schemas.openxmlformats.org/officeDocument/2006/relationships/slide" Target="/ppt/slides/slide3.xml" Id="R555a62db63a349da" /><Relationship Type="http://schemas.openxmlformats.org/officeDocument/2006/relationships/slide" Target="/ppt/slides/slide4.xml" Id="R277da6aae6de44d7" /><Relationship Type="http://schemas.openxmlformats.org/officeDocument/2006/relationships/slide" Target="/ppt/slides/slide5.xml" Id="R21802a91e5a640e3" /><Relationship Type="http://schemas.openxmlformats.org/officeDocument/2006/relationships/slide" Target="/ppt/slides/slide6.xml" Id="Rc36832809e0341e3" /><Relationship Type="http://schemas.openxmlformats.org/officeDocument/2006/relationships/slide" Target="/ppt/slides/slide7.xml" Id="R1ee1b15f0b67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fbffee2ba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b226512a4fdf" /><Relationship Type="http://schemas.openxmlformats.org/officeDocument/2006/relationships/theme" Target="/ppt/slideMasters/theme/theme1.xml" Id="Rc9afdc537956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bb226512a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737cd74b7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ba2a6772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e642f082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d60c5335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904bf746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2de011e2c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baf8f6d8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TABITA FILTVEDT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344B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927 603 233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 INVEST HOLDING AS</a:t>
            </a:r>
          </a:p>
        </p:txBody>
      </p:sp>
    </p:spTree>
  </p:cSld>
  <p:clrMapOvr>
    <a:masterClrMapping xmlns:a="http://schemas.openxmlformats.org/drawingml/2006/main"/>
  </p:clrMapOvr>
</p:sld>
</file>