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e8ee6ebfd541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bc6bfff4314461"/>
  </p:sldMasterIdLst>
  <p:sldIdLst>
    <p:sldId xmlns:r="http://schemas.openxmlformats.org/officeDocument/2006/relationships" id="256" r:id="R1c20db431cfb4318"/>
    <p:sldId xmlns:r="http://schemas.openxmlformats.org/officeDocument/2006/relationships" id="257" r:id="Re5a9601b45474340"/>
    <p:sldId xmlns:r="http://schemas.openxmlformats.org/officeDocument/2006/relationships" id="258" r:id="R178683f0a5444668"/>
    <p:sldId xmlns:r="http://schemas.openxmlformats.org/officeDocument/2006/relationships" id="259" r:id="R0829501d1b80413d"/>
    <p:sldId xmlns:r="http://schemas.openxmlformats.org/officeDocument/2006/relationships" id="260" r:id="R8163eb06634f43b3"/>
    <p:sldId xmlns:r="http://schemas.openxmlformats.org/officeDocument/2006/relationships" id="261" r:id="R09a18d50af194962"/>
    <p:sldId xmlns:r="http://schemas.openxmlformats.org/officeDocument/2006/relationships" id="262" r:id="R807fae16cb6745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c6bfff4314461" /><Relationship Type="http://schemas.openxmlformats.org/officeDocument/2006/relationships/slide" Target="/ppt/slides/slide1.xml" Id="R1c20db431cfb4318" /><Relationship Type="http://schemas.openxmlformats.org/officeDocument/2006/relationships/slide" Target="/ppt/slides/slide2.xml" Id="Re5a9601b45474340" /><Relationship Type="http://schemas.openxmlformats.org/officeDocument/2006/relationships/slide" Target="/ppt/slides/slide3.xml" Id="R178683f0a5444668" /><Relationship Type="http://schemas.openxmlformats.org/officeDocument/2006/relationships/slide" Target="/ppt/slides/slide4.xml" Id="R0829501d1b80413d" /><Relationship Type="http://schemas.openxmlformats.org/officeDocument/2006/relationships/slide" Target="/ppt/slides/slide5.xml" Id="R8163eb06634f43b3" /><Relationship Type="http://schemas.openxmlformats.org/officeDocument/2006/relationships/slide" Target="/ppt/slides/slide6.xml" Id="R09a18d50af194962" /><Relationship Type="http://schemas.openxmlformats.org/officeDocument/2006/relationships/slide" Target="/ppt/slides/slide7.xml" Id="R807fae16cb6745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8a2d4778e40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c127e5cc34ea5" /><Relationship Type="http://schemas.openxmlformats.org/officeDocument/2006/relationships/theme" Target="/ppt/slideMasters/theme/theme1.xml" Id="R1cf804677cb24a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5c127e5cc34e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d839421a247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9301e437b49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9ecc4356041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0489e5f7741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882b8c6af4b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3ad5faa4b48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0357c3f9549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994 953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−5 450 832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4 430 126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180 155 526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194 846 587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BURUD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FAM. ISAKSEN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927 606 011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JARO INVEST AS</a:t>
            </a:r>
          </a:p>
        </p:txBody>
      </p:sp>
    </p:spTree>
  </p:cSld>
  <p:clrMapOvr>
    <a:masterClrMapping xmlns:a="http://schemas.openxmlformats.org/drawingml/2006/main"/>
  </p:clrMapOvr>
</p:sld>
</file>