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c3896f6cc42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4156f4161490d"/>
  </p:sldMasterIdLst>
  <p:sldIdLst>
    <p:sldId xmlns:r="http://schemas.openxmlformats.org/officeDocument/2006/relationships" id="256" r:id="Rba4eb820517e4cab"/>
    <p:sldId xmlns:r="http://schemas.openxmlformats.org/officeDocument/2006/relationships" id="257" r:id="R7b112e4a58d84c67"/>
    <p:sldId xmlns:r="http://schemas.openxmlformats.org/officeDocument/2006/relationships" id="258" r:id="R461272fd8beb47e4"/>
    <p:sldId xmlns:r="http://schemas.openxmlformats.org/officeDocument/2006/relationships" id="259" r:id="Rec88e43ebbaa488d"/>
    <p:sldId xmlns:r="http://schemas.openxmlformats.org/officeDocument/2006/relationships" id="260" r:id="R64ce67a8a80c41df"/>
    <p:sldId xmlns:r="http://schemas.openxmlformats.org/officeDocument/2006/relationships" id="261" r:id="R41a39b4fa2db4f34"/>
    <p:sldId xmlns:r="http://schemas.openxmlformats.org/officeDocument/2006/relationships" id="262" r:id="R990ef906a86049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4156f4161490d" /><Relationship Type="http://schemas.openxmlformats.org/officeDocument/2006/relationships/slide" Target="/ppt/slides/slide1.xml" Id="Rba4eb820517e4cab" /><Relationship Type="http://schemas.openxmlformats.org/officeDocument/2006/relationships/slide" Target="/ppt/slides/slide2.xml" Id="R7b112e4a58d84c67" /><Relationship Type="http://schemas.openxmlformats.org/officeDocument/2006/relationships/slide" Target="/ppt/slides/slide3.xml" Id="R461272fd8beb47e4" /><Relationship Type="http://schemas.openxmlformats.org/officeDocument/2006/relationships/slide" Target="/ppt/slides/slide4.xml" Id="Rec88e43ebbaa488d" /><Relationship Type="http://schemas.openxmlformats.org/officeDocument/2006/relationships/slide" Target="/ppt/slides/slide5.xml" Id="R64ce67a8a80c41df" /><Relationship Type="http://schemas.openxmlformats.org/officeDocument/2006/relationships/slide" Target="/ppt/slides/slide6.xml" Id="R41a39b4fa2db4f34" /><Relationship Type="http://schemas.openxmlformats.org/officeDocument/2006/relationships/slide" Target="/ppt/slides/slide7.xml" Id="R990ef906a86049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ec7db41794e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d8e9d686418d" /><Relationship Type="http://schemas.openxmlformats.org/officeDocument/2006/relationships/theme" Target="/ppt/slideMasters/theme/theme1.xml" Id="Rdc7f88afcbf5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1d8e9d686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01dd608ec46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8ab3f8b4545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1762006d4f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fa26507c9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a64f3179340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74106b1d945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d25572527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 FOR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 FOR 3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4 790 574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4 954 666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ARNE SKIVE  –  96,2 %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ARNE SKIVE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Kongsvegen 63B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 FOR 3 AS</a:t>
            </a:r>
          </a:p>
        </p:txBody>
      </p:sp>
    </p:spTree>
  </p:cSld>
  <p:clrMapOvr>
    <a:masterClrMapping xmlns:a="http://schemas.openxmlformats.org/drawingml/2006/main"/>
  </p:clrMapOvr>
</p:sld>
</file>