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0ed76c8d7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50d8335304cb1"/>
  </p:sldMasterIdLst>
  <p:sldIdLst>
    <p:sldId xmlns:r="http://schemas.openxmlformats.org/officeDocument/2006/relationships" id="256" r:id="R2eadc9097d7b4851"/>
    <p:sldId xmlns:r="http://schemas.openxmlformats.org/officeDocument/2006/relationships" id="257" r:id="Rcf8e6b9f0bb14626"/>
    <p:sldId xmlns:r="http://schemas.openxmlformats.org/officeDocument/2006/relationships" id="258" r:id="Rf969c399ef2840c4"/>
    <p:sldId xmlns:r="http://schemas.openxmlformats.org/officeDocument/2006/relationships" id="259" r:id="Rc5df8ffef38c475d"/>
    <p:sldId xmlns:r="http://schemas.openxmlformats.org/officeDocument/2006/relationships" id="260" r:id="R6c720d0cc04141d1"/>
    <p:sldId xmlns:r="http://schemas.openxmlformats.org/officeDocument/2006/relationships" id="261" r:id="Rac7e6e2cfcad4efb"/>
    <p:sldId xmlns:r="http://schemas.openxmlformats.org/officeDocument/2006/relationships" id="262" r:id="R1d05cea8681a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50d8335304cb1" /><Relationship Type="http://schemas.openxmlformats.org/officeDocument/2006/relationships/slide" Target="/ppt/slides/slide1.xml" Id="R2eadc9097d7b4851" /><Relationship Type="http://schemas.openxmlformats.org/officeDocument/2006/relationships/slide" Target="/ppt/slides/slide2.xml" Id="Rcf8e6b9f0bb14626" /><Relationship Type="http://schemas.openxmlformats.org/officeDocument/2006/relationships/slide" Target="/ppt/slides/slide3.xml" Id="Rf969c399ef2840c4" /><Relationship Type="http://schemas.openxmlformats.org/officeDocument/2006/relationships/slide" Target="/ppt/slides/slide4.xml" Id="Rc5df8ffef38c475d" /><Relationship Type="http://schemas.openxmlformats.org/officeDocument/2006/relationships/slide" Target="/ppt/slides/slide5.xml" Id="R6c720d0cc04141d1" /><Relationship Type="http://schemas.openxmlformats.org/officeDocument/2006/relationships/slide" Target="/ppt/slides/slide6.xml" Id="Rac7e6e2cfcad4efb" /><Relationship Type="http://schemas.openxmlformats.org/officeDocument/2006/relationships/slide" Target="/ppt/slides/slide7.xml" Id="R1d05cea8681a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8330b4a02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429e285646cd" /><Relationship Type="http://schemas.openxmlformats.org/officeDocument/2006/relationships/theme" Target="/ppt/slideMasters/theme/theme1.xml" Id="R99d8304ea800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e429e2856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dd4ec66c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c54bf136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aa6e7683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8d0b1d4d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7730a8bb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0cdc9ced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b5a65faf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BLADET SUNNHORDLAND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BLADET SUNNHORDLAND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VEST 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BLADET SUNNHORDLAND AS</a:t>
            </a:r>
          </a:p>
        </p:txBody>
      </p:sp>
    </p:spTree>
  </p:cSld>
  <p:clrMapOvr>
    <a:masterClrMapping xmlns:a="http://schemas.openxmlformats.org/drawingml/2006/main"/>
  </p:clrMapOvr>
</p:sld>
</file>