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bf0e9a4a6748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e1b2c55df54e4d"/>
  </p:sldMasterIdLst>
  <p:sldIdLst>
    <p:sldId xmlns:r="http://schemas.openxmlformats.org/officeDocument/2006/relationships" id="256" r:id="Rba1c94d0a6a747b5"/>
    <p:sldId xmlns:r="http://schemas.openxmlformats.org/officeDocument/2006/relationships" id="257" r:id="R15218fa6c0924d1a"/>
    <p:sldId xmlns:r="http://schemas.openxmlformats.org/officeDocument/2006/relationships" id="258" r:id="R57afba4aab3646f3"/>
    <p:sldId xmlns:r="http://schemas.openxmlformats.org/officeDocument/2006/relationships" id="259" r:id="Rfd21836db2ee445a"/>
    <p:sldId xmlns:r="http://schemas.openxmlformats.org/officeDocument/2006/relationships" id="260" r:id="Rae84275485d94dc4"/>
    <p:sldId xmlns:r="http://schemas.openxmlformats.org/officeDocument/2006/relationships" id="261" r:id="R370759d2bcd14c97"/>
    <p:sldId xmlns:r="http://schemas.openxmlformats.org/officeDocument/2006/relationships" id="262" r:id="R7197a385ca604f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e1b2c55df54e4d" /><Relationship Type="http://schemas.openxmlformats.org/officeDocument/2006/relationships/slide" Target="/ppt/slides/slide1.xml" Id="Rba1c94d0a6a747b5" /><Relationship Type="http://schemas.openxmlformats.org/officeDocument/2006/relationships/slide" Target="/ppt/slides/slide2.xml" Id="R15218fa6c0924d1a" /><Relationship Type="http://schemas.openxmlformats.org/officeDocument/2006/relationships/slide" Target="/ppt/slides/slide3.xml" Id="R57afba4aab3646f3" /><Relationship Type="http://schemas.openxmlformats.org/officeDocument/2006/relationships/slide" Target="/ppt/slides/slide4.xml" Id="Rfd21836db2ee445a" /><Relationship Type="http://schemas.openxmlformats.org/officeDocument/2006/relationships/slide" Target="/ppt/slides/slide5.xml" Id="Rae84275485d94dc4" /><Relationship Type="http://schemas.openxmlformats.org/officeDocument/2006/relationships/slide" Target="/ppt/slides/slide6.xml" Id="R370759d2bcd14c97" /><Relationship Type="http://schemas.openxmlformats.org/officeDocument/2006/relationships/slide" Target="/ppt/slides/slide7.xml" Id="R7197a385ca604f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35fa5b439242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bb242867b4843" /><Relationship Type="http://schemas.openxmlformats.org/officeDocument/2006/relationships/theme" Target="/ppt/slideMasters/theme/theme1.xml" Id="Rb6e38a7258e248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bbb242867b48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e56b9c8cd43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a1df1189640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ff06fde564f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8564ec25848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72942675748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a5712c68c46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da849769f49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TEAM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1 089 339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8 469 295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13 754 347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EREVIK INVEST AS  –  39,0 %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ELLUN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VIGNES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JNS HOLDING AS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TJES INVEST AS  –  5,5 %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TF gården, Hegnevegen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927 610 752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AS</a:t>
            </a:r>
          </a:p>
        </p:txBody>
      </p:sp>
    </p:spTree>
  </p:cSld>
  <p:clrMapOvr>
    <a:masterClrMapping xmlns:a="http://schemas.openxmlformats.org/drawingml/2006/main"/>
  </p:clrMapOvr>
</p:sld>
</file>