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8330e5728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249302983452d"/>
  </p:sldMasterIdLst>
  <p:sldIdLst>
    <p:sldId xmlns:r="http://schemas.openxmlformats.org/officeDocument/2006/relationships" id="256" r:id="R1a5ec5ef56bd48bf"/>
    <p:sldId xmlns:r="http://schemas.openxmlformats.org/officeDocument/2006/relationships" id="257" r:id="R1819f7d62b33488f"/>
    <p:sldId xmlns:r="http://schemas.openxmlformats.org/officeDocument/2006/relationships" id="258" r:id="Re2c22f43a97c4b78"/>
    <p:sldId xmlns:r="http://schemas.openxmlformats.org/officeDocument/2006/relationships" id="259" r:id="Red8ca202a1664228"/>
    <p:sldId xmlns:r="http://schemas.openxmlformats.org/officeDocument/2006/relationships" id="260" r:id="Re0915026087b4108"/>
    <p:sldId xmlns:r="http://schemas.openxmlformats.org/officeDocument/2006/relationships" id="261" r:id="R8dbff74d1361413a"/>
    <p:sldId xmlns:r="http://schemas.openxmlformats.org/officeDocument/2006/relationships" id="262" r:id="R269e7eeb782a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249302983452d" /><Relationship Type="http://schemas.openxmlformats.org/officeDocument/2006/relationships/slide" Target="/ppt/slides/slide1.xml" Id="R1a5ec5ef56bd48bf" /><Relationship Type="http://schemas.openxmlformats.org/officeDocument/2006/relationships/slide" Target="/ppt/slides/slide2.xml" Id="R1819f7d62b33488f" /><Relationship Type="http://schemas.openxmlformats.org/officeDocument/2006/relationships/slide" Target="/ppt/slides/slide3.xml" Id="Re2c22f43a97c4b78" /><Relationship Type="http://schemas.openxmlformats.org/officeDocument/2006/relationships/slide" Target="/ppt/slides/slide4.xml" Id="Red8ca202a1664228" /><Relationship Type="http://schemas.openxmlformats.org/officeDocument/2006/relationships/slide" Target="/ppt/slides/slide5.xml" Id="Re0915026087b4108" /><Relationship Type="http://schemas.openxmlformats.org/officeDocument/2006/relationships/slide" Target="/ppt/slides/slide6.xml" Id="R8dbff74d1361413a" /><Relationship Type="http://schemas.openxmlformats.org/officeDocument/2006/relationships/slide" Target="/ppt/slides/slide7.xml" Id="R269e7eeb782a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8ebfdb704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85352b1a4c92" /><Relationship Type="http://schemas.openxmlformats.org/officeDocument/2006/relationships/theme" Target="/ppt/slideMasters/theme/theme1.xml" Id="Rebb88060a358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685352b1a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82f6a2975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b6b1f89b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18ba9e5e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ef95293a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43885ce5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287ecc82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4b053dfc8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SMEBY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Steinar Smeby, 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