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8f3a1bba6347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956dcf2b784b19"/>
  </p:sldMasterIdLst>
  <p:sldIdLst>
    <p:sldId xmlns:r="http://schemas.openxmlformats.org/officeDocument/2006/relationships" id="256" r:id="R0a38396152ce4125"/>
    <p:sldId xmlns:r="http://schemas.openxmlformats.org/officeDocument/2006/relationships" id="257" r:id="R6bb9246073c54be3"/>
    <p:sldId xmlns:r="http://schemas.openxmlformats.org/officeDocument/2006/relationships" id="258" r:id="Re656a77e1b654978"/>
    <p:sldId xmlns:r="http://schemas.openxmlformats.org/officeDocument/2006/relationships" id="259" r:id="Re1cea977d38c4335"/>
    <p:sldId xmlns:r="http://schemas.openxmlformats.org/officeDocument/2006/relationships" id="260" r:id="Rc0b6b5fa04e54c03"/>
    <p:sldId xmlns:r="http://schemas.openxmlformats.org/officeDocument/2006/relationships" id="261" r:id="Rf4113d083ebe4153"/>
    <p:sldId xmlns:r="http://schemas.openxmlformats.org/officeDocument/2006/relationships" id="262" r:id="R7e39a45f7ea048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956dcf2b784b19" /><Relationship Type="http://schemas.openxmlformats.org/officeDocument/2006/relationships/slide" Target="/ppt/slides/slide1.xml" Id="R0a38396152ce4125" /><Relationship Type="http://schemas.openxmlformats.org/officeDocument/2006/relationships/slide" Target="/ppt/slides/slide2.xml" Id="R6bb9246073c54be3" /><Relationship Type="http://schemas.openxmlformats.org/officeDocument/2006/relationships/slide" Target="/ppt/slides/slide3.xml" Id="Re656a77e1b654978" /><Relationship Type="http://schemas.openxmlformats.org/officeDocument/2006/relationships/slide" Target="/ppt/slides/slide4.xml" Id="Re1cea977d38c4335" /><Relationship Type="http://schemas.openxmlformats.org/officeDocument/2006/relationships/slide" Target="/ppt/slides/slide5.xml" Id="Rc0b6b5fa04e54c03" /><Relationship Type="http://schemas.openxmlformats.org/officeDocument/2006/relationships/slide" Target="/ppt/slides/slide6.xml" Id="Rf4113d083ebe4153" /><Relationship Type="http://schemas.openxmlformats.org/officeDocument/2006/relationships/slide" Target="/ppt/slides/slide7.xml" Id="R7e39a45f7ea048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6749b0d648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04ab450bc47d1" /><Relationship Type="http://schemas.openxmlformats.org/officeDocument/2006/relationships/theme" Target="/ppt/slideMasters/theme/theme1.xml" Id="R2d340405a0ac44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404ab450bc47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cb57ee4b4a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db1009c7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3c0692e2f43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d1410b77347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892299fb4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80a16b2b64e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40345dcb14f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HAUG SUNDENE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 SUNDENE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598 411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2 135 128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EIRIK HAUG SUNDENE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Harbitzalléen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927 614 448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HAUG SUNDENE AS</a:t>
            </a:r>
          </a:p>
        </p:txBody>
      </p:sp>
    </p:spTree>
  </p:cSld>
  <p:clrMapOvr>
    <a:masterClrMapping xmlns:a="http://schemas.openxmlformats.org/drawingml/2006/main"/>
  </p:clrMapOvr>
</p:sld>
</file>