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3532531ec649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fc0c9ee8dd4895"/>
  </p:sldMasterIdLst>
  <p:sldIdLst>
    <p:sldId xmlns:r="http://schemas.openxmlformats.org/officeDocument/2006/relationships" id="256" r:id="R53b5684f51ce4518"/>
    <p:sldId xmlns:r="http://schemas.openxmlformats.org/officeDocument/2006/relationships" id="257" r:id="R0ecb4eed16774d49"/>
    <p:sldId xmlns:r="http://schemas.openxmlformats.org/officeDocument/2006/relationships" id="258" r:id="R5a256ec119d54a52"/>
    <p:sldId xmlns:r="http://schemas.openxmlformats.org/officeDocument/2006/relationships" id="259" r:id="Rce97227911484eda"/>
    <p:sldId xmlns:r="http://schemas.openxmlformats.org/officeDocument/2006/relationships" id="260" r:id="Rf826dd5405b94551"/>
    <p:sldId xmlns:r="http://schemas.openxmlformats.org/officeDocument/2006/relationships" id="261" r:id="R6b3e2b7d7d69420c"/>
    <p:sldId xmlns:r="http://schemas.openxmlformats.org/officeDocument/2006/relationships" id="262" r:id="Rba748aa2708649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fc0c9ee8dd4895" /><Relationship Type="http://schemas.openxmlformats.org/officeDocument/2006/relationships/slide" Target="/ppt/slides/slide1.xml" Id="R53b5684f51ce4518" /><Relationship Type="http://schemas.openxmlformats.org/officeDocument/2006/relationships/slide" Target="/ppt/slides/slide2.xml" Id="R0ecb4eed16774d49" /><Relationship Type="http://schemas.openxmlformats.org/officeDocument/2006/relationships/slide" Target="/ppt/slides/slide3.xml" Id="R5a256ec119d54a52" /><Relationship Type="http://schemas.openxmlformats.org/officeDocument/2006/relationships/slide" Target="/ppt/slides/slide4.xml" Id="Rce97227911484eda" /><Relationship Type="http://schemas.openxmlformats.org/officeDocument/2006/relationships/slide" Target="/ppt/slides/slide5.xml" Id="Rf826dd5405b94551" /><Relationship Type="http://schemas.openxmlformats.org/officeDocument/2006/relationships/slide" Target="/ppt/slides/slide6.xml" Id="R6b3e2b7d7d69420c" /><Relationship Type="http://schemas.openxmlformats.org/officeDocument/2006/relationships/slide" Target="/ppt/slides/slide7.xml" Id="Rba748aa2708649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3bee1e402a4c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b756dbfbfa4e1e" /><Relationship Type="http://schemas.openxmlformats.org/officeDocument/2006/relationships/theme" Target="/ppt/slideMasters/theme/theme1.xml" Id="Rbcc463eb083b4c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b756dbfbfa4e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edb8d5c1ae49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d794a17a04c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4a3ce8a95546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6370e4c3994e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74670defed43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07484f74fc41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66e1ff27124b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BRORA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BRORA INVEST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1 217 669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2 044 437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2 366 659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BJERGA KJETIL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Longebakke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4042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927 621 312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BRORA INVEST AS</a:t>
            </a:r>
          </a:p>
        </p:txBody>
      </p:sp>
    </p:spTree>
  </p:cSld>
  <p:clrMapOvr>
    <a:masterClrMapping xmlns:a="http://schemas.openxmlformats.org/drawingml/2006/main"/>
  </p:clrMapOvr>
</p:sld>
</file>