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fe6289006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90b38ccd340ec"/>
  </p:sldMasterIdLst>
  <p:sldIdLst>
    <p:sldId xmlns:r="http://schemas.openxmlformats.org/officeDocument/2006/relationships" id="256" r:id="R075354c3c07d4ab0"/>
    <p:sldId xmlns:r="http://schemas.openxmlformats.org/officeDocument/2006/relationships" id="257" r:id="Rf92b492a40914002"/>
    <p:sldId xmlns:r="http://schemas.openxmlformats.org/officeDocument/2006/relationships" id="258" r:id="R0abc36b21bc54b91"/>
    <p:sldId xmlns:r="http://schemas.openxmlformats.org/officeDocument/2006/relationships" id="259" r:id="R9eab141eff284b1a"/>
    <p:sldId xmlns:r="http://schemas.openxmlformats.org/officeDocument/2006/relationships" id="260" r:id="Rd88013f572034360"/>
    <p:sldId xmlns:r="http://schemas.openxmlformats.org/officeDocument/2006/relationships" id="261" r:id="R0ee19d1a2d9a4230"/>
    <p:sldId xmlns:r="http://schemas.openxmlformats.org/officeDocument/2006/relationships" id="262" r:id="R1b41d6a042b7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90b38ccd340ec" /><Relationship Type="http://schemas.openxmlformats.org/officeDocument/2006/relationships/slide" Target="/ppt/slides/slide1.xml" Id="R075354c3c07d4ab0" /><Relationship Type="http://schemas.openxmlformats.org/officeDocument/2006/relationships/slide" Target="/ppt/slides/slide2.xml" Id="Rf92b492a40914002" /><Relationship Type="http://schemas.openxmlformats.org/officeDocument/2006/relationships/slide" Target="/ppt/slides/slide3.xml" Id="R0abc36b21bc54b91" /><Relationship Type="http://schemas.openxmlformats.org/officeDocument/2006/relationships/slide" Target="/ppt/slides/slide4.xml" Id="R9eab141eff284b1a" /><Relationship Type="http://schemas.openxmlformats.org/officeDocument/2006/relationships/slide" Target="/ppt/slides/slide5.xml" Id="Rd88013f572034360" /><Relationship Type="http://schemas.openxmlformats.org/officeDocument/2006/relationships/slide" Target="/ppt/slides/slide6.xml" Id="R0ee19d1a2d9a4230" /><Relationship Type="http://schemas.openxmlformats.org/officeDocument/2006/relationships/slide" Target="/ppt/slides/slide7.xml" Id="R1b41d6a042b7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099962312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c944d4344bc9" /><Relationship Type="http://schemas.openxmlformats.org/officeDocument/2006/relationships/theme" Target="/ppt/slideMasters/theme/theme1.xml" Id="Rf3cffa38d262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7c944d434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1a00dd85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6f941be9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dca039f8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05e46288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548c2c46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e3904fe6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613862ad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NSU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28 557 294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29 657 294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URBANSKI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TTC Invest AS, 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