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f31375f4154b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e816b4b3ed4bd0"/>
  </p:sldMasterIdLst>
  <p:sldIdLst>
    <p:sldId xmlns:r="http://schemas.openxmlformats.org/officeDocument/2006/relationships" id="256" r:id="R0f443c2faf11468e"/>
    <p:sldId xmlns:r="http://schemas.openxmlformats.org/officeDocument/2006/relationships" id="257" r:id="R87c71ad1c0e0438f"/>
    <p:sldId xmlns:r="http://schemas.openxmlformats.org/officeDocument/2006/relationships" id="258" r:id="R75277346030a40c5"/>
    <p:sldId xmlns:r="http://schemas.openxmlformats.org/officeDocument/2006/relationships" id="259" r:id="R93548d343c3540ca"/>
    <p:sldId xmlns:r="http://schemas.openxmlformats.org/officeDocument/2006/relationships" id="260" r:id="R5227881e015a4110"/>
    <p:sldId xmlns:r="http://schemas.openxmlformats.org/officeDocument/2006/relationships" id="261" r:id="R06dd4d2b91174ef4"/>
    <p:sldId xmlns:r="http://schemas.openxmlformats.org/officeDocument/2006/relationships" id="262" r:id="Rab50d08d17ff48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e816b4b3ed4bd0" /><Relationship Type="http://schemas.openxmlformats.org/officeDocument/2006/relationships/slide" Target="/ppt/slides/slide1.xml" Id="R0f443c2faf11468e" /><Relationship Type="http://schemas.openxmlformats.org/officeDocument/2006/relationships/slide" Target="/ppt/slides/slide2.xml" Id="R87c71ad1c0e0438f" /><Relationship Type="http://schemas.openxmlformats.org/officeDocument/2006/relationships/slide" Target="/ppt/slides/slide3.xml" Id="R75277346030a40c5" /><Relationship Type="http://schemas.openxmlformats.org/officeDocument/2006/relationships/slide" Target="/ppt/slides/slide4.xml" Id="R93548d343c3540ca" /><Relationship Type="http://schemas.openxmlformats.org/officeDocument/2006/relationships/slide" Target="/ppt/slides/slide5.xml" Id="R5227881e015a4110" /><Relationship Type="http://schemas.openxmlformats.org/officeDocument/2006/relationships/slide" Target="/ppt/slides/slide6.xml" Id="R06dd4d2b91174ef4" /><Relationship Type="http://schemas.openxmlformats.org/officeDocument/2006/relationships/slide" Target="/ppt/slides/slide7.xml" Id="Rab50d08d17ff48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fc8269489541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bd978243c4d5b" /><Relationship Type="http://schemas.openxmlformats.org/officeDocument/2006/relationships/theme" Target="/ppt/slideMasters/theme/theme1.xml" Id="R1aa13f5348804c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3bd978243c4d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54a002e584c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f9520782a46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41dcd34fe45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15297fff14a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d24e933164d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b224c5efa46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52e405dbd4a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RSU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RSU INVEST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28 555 388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29 655 388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URBANSKI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TTC Invest AS, Guderudgata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1830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927 651 173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RSU INVEST AS</a:t>
            </a:r>
          </a:p>
        </p:txBody>
      </p:sp>
    </p:spTree>
  </p:cSld>
  <p:clrMapOvr>
    <a:masterClrMapping xmlns:a="http://schemas.openxmlformats.org/drawingml/2006/main"/>
  </p:clrMapOvr>
</p:sld>
</file>