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b525319bb449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8389d1839b4cad"/>
  </p:sldMasterIdLst>
  <p:sldIdLst>
    <p:sldId xmlns:r="http://schemas.openxmlformats.org/officeDocument/2006/relationships" id="256" r:id="Ra6795676b7d24c1e"/>
    <p:sldId xmlns:r="http://schemas.openxmlformats.org/officeDocument/2006/relationships" id="257" r:id="R1901d65e75e442b3"/>
    <p:sldId xmlns:r="http://schemas.openxmlformats.org/officeDocument/2006/relationships" id="258" r:id="Rd47b59e8040145bc"/>
    <p:sldId xmlns:r="http://schemas.openxmlformats.org/officeDocument/2006/relationships" id="259" r:id="R6196c59543e14dca"/>
    <p:sldId xmlns:r="http://schemas.openxmlformats.org/officeDocument/2006/relationships" id="260" r:id="Rc3a6a99f0c3e4c57"/>
    <p:sldId xmlns:r="http://schemas.openxmlformats.org/officeDocument/2006/relationships" id="261" r:id="R2fe96f0db6034c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389d1839b4cad" /><Relationship Type="http://schemas.openxmlformats.org/officeDocument/2006/relationships/slide" Target="/ppt/slides/slide1.xml" Id="Ra6795676b7d24c1e" /><Relationship Type="http://schemas.openxmlformats.org/officeDocument/2006/relationships/slide" Target="/ppt/slides/slide2.xml" Id="R1901d65e75e442b3" /><Relationship Type="http://schemas.openxmlformats.org/officeDocument/2006/relationships/slide" Target="/ppt/slides/slide3.xml" Id="Rd47b59e8040145bc" /><Relationship Type="http://schemas.openxmlformats.org/officeDocument/2006/relationships/slide" Target="/ppt/slides/slide4.xml" Id="R6196c59543e14dca" /><Relationship Type="http://schemas.openxmlformats.org/officeDocument/2006/relationships/slide" Target="/ppt/slides/slide5.xml" Id="Rc3a6a99f0c3e4c57" /><Relationship Type="http://schemas.openxmlformats.org/officeDocument/2006/relationships/slide" Target="/ppt/slides/slide6.xml" Id="R2fe96f0db6034c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c3b1792e054b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99d6e1c7c44bd" /><Relationship Type="http://schemas.openxmlformats.org/officeDocument/2006/relationships/theme" Target="/ppt/slideMasters/theme/theme1.xml" Id="R9f4279f9c97e4b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599d6e1c7c44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e622de76842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d7c1bb69746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f4abe61e54f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3e672c09c4a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97072d96b4b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12dd8be2544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EIDECA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EIDECA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479 328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32 754 577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35 870 424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Vespestadhaugen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